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1" r:id="rId4"/>
    <p:sldMasterId id="214748373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DM Sans Medium"/>
      <p:regular r:id="rId30"/>
      <p:bold r:id="rId31"/>
      <p:italic r:id="rId32"/>
      <p:boldItalic r:id="rId33"/>
    </p:embeddedFont>
    <p:embeddedFont>
      <p:font typeface="Albert Sans"/>
      <p:regular r:id="rId34"/>
      <p:bold r:id="rId35"/>
      <p:italic r:id="rId36"/>
      <p:boldItalic r:id="rId37"/>
    </p:embeddedFont>
    <p:embeddedFont>
      <p:font typeface="Nanum Myeongjo"/>
      <p:regular r:id="rId38"/>
      <p:bold r:id="rId39"/>
    </p:embeddedFont>
    <p:embeddedFont>
      <p:font typeface="Merriweather"/>
      <p:regular r:id="rId40"/>
      <p:bold r:id="rId41"/>
      <p:italic r:id="rId42"/>
      <p:boldItalic r:id="rId43"/>
    </p:embeddedFont>
    <p:embeddedFont>
      <p:font typeface="DM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regular.fntdata"/><Relationship Id="rId42" Type="http://schemas.openxmlformats.org/officeDocument/2006/relationships/font" Target="fonts/Merriweather-italic.fntdata"/><Relationship Id="rId41" Type="http://schemas.openxmlformats.org/officeDocument/2006/relationships/font" Target="fonts/Merriweather-bold.fntdata"/><Relationship Id="rId44" Type="http://schemas.openxmlformats.org/officeDocument/2006/relationships/font" Target="fonts/DMSans-regular.fntdata"/><Relationship Id="rId43" Type="http://schemas.openxmlformats.org/officeDocument/2006/relationships/font" Target="fonts/Merriweather-boldItalic.fntdata"/><Relationship Id="rId46" Type="http://schemas.openxmlformats.org/officeDocument/2006/relationships/font" Target="fonts/DMSans-italic.fntdata"/><Relationship Id="rId45" Type="http://schemas.openxmlformats.org/officeDocument/2006/relationships/font" Target="fonts/DM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7" Type="http://schemas.openxmlformats.org/officeDocument/2006/relationships/font" Target="fonts/DMSans-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DMSansMedium-bold.fntdata"/><Relationship Id="rId30" Type="http://schemas.openxmlformats.org/officeDocument/2006/relationships/font" Target="fonts/DMSansMedium-regular.fntdata"/><Relationship Id="rId33" Type="http://schemas.openxmlformats.org/officeDocument/2006/relationships/font" Target="fonts/DMSansMedium-boldItalic.fntdata"/><Relationship Id="rId32" Type="http://schemas.openxmlformats.org/officeDocument/2006/relationships/font" Target="fonts/DMSansMedium-italic.fntdata"/><Relationship Id="rId35" Type="http://schemas.openxmlformats.org/officeDocument/2006/relationships/font" Target="fonts/AlbertSans-bold.fntdata"/><Relationship Id="rId34" Type="http://schemas.openxmlformats.org/officeDocument/2006/relationships/font" Target="fonts/AlbertSans-regular.fntdata"/><Relationship Id="rId37" Type="http://schemas.openxmlformats.org/officeDocument/2006/relationships/font" Target="fonts/AlbertSans-boldItalic.fntdata"/><Relationship Id="rId36" Type="http://schemas.openxmlformats.org/officeDocument/2006/relationships/font" Target="fonts/AlbertSans-italic.fntdata"/><Relationship Id="rId39" Type="http://schemas.openxmlformats.org/officeDocument/2006/relationships/font" Target="fonts/NanumMyeongjo-bold.fntdata"/><Relationship Id="rId38" Type="http://schemas.openxmlformats.org/officeDocument/2006/relationships/font" Target="fonts/NanumMyeongjo-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31b5ae14cf8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31b5ae14cf8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31b874a01f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31b874a01f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31b5ae14cf8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31b5ae14cf8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CK</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31b345e490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31b345e490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31b345e4908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31b345e4908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31b5ae14cf8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31b5ae14cf8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AVH</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31b345e4908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31b345e4908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31b345e4908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31b345e4908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31b345e4908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31b345e4908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31b874a01f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31b874a01f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31b5ae14cf8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31b5ae14cf8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31b5ae14cf8_0_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31b5ae14cf8_0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 – predicting weather phenomena and temperature fluctuations that impact humans and wildlife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31b345e490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31b345e490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CK – this used an older model and is not very accurate, not sure if i should still include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31b874a01f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31b874a01f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31b874a01f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31b874a01f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31b8ff320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31b8ff320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1b5ae14cf8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31b5ae14cf8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31b345e4908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31b345e4908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31b5ae14cf8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31b5ae14cf8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31b345e4908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31b345e4908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31b5ae14cf8_0_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31b5ae14cf8_0_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AVH</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31b345e490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31b345e490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Precipitation, temperature, longwave radiation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31b345e4908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31b345e4908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spTree>
      <p:nvGrpSpPr>
        <p:cNvPr id="8" name="Shape 8"/>
        <p:cNvGrpSpPr/>
        <p:nvPr/>
      </p:nvGrpSpPr>
      <p:grpSpPr>
        <a:xfrm>
          <a:off x="0" y="0"/>
          <a:ext cx="0" cy="0"/>
          <a:chOff x="0" y="0"/>
          <a:chExt cx="0" cy="0"/>
        </a:xfrm>
      </p:grpSpPr>
      <p:sp>
        <p:nvSpPr>
          <p:cNvPr id="9" name="Google Shape;9;p2"/>
          <p:cNvSpPr/>
          <p:nvPr>
            <p:ph idx="2" type="pic"/>
          </p:nvPr>
        </p:nvSpPr>
        <p:spPr>
          <a:xfrm>
            <a:off x="8596800" y="223475"/>
            <a:ext cx="318600" cy="318600"/>
          </a:xfrm>
          <a:prstGeom prst="ellipse">
            <a:avLst/>
          </a:prstGeom>
          <a:noFill/>
          <a:ln>
            <a:noFill/>
          </a:ln>
        </p:spPr>
      </p:sp>
      <p:sp>
        <p:nvSpPr>
          <p:cNvPr id="10" name="Google Shape;10;p2"/>
          <p:cNvSpPr txBox="1"/>
          <p:nvPr>
            <p:ph type="title"/>
          </p:nvPr>
        </p:nvSpPr>
        <p:spPr>
          <a:xfrm>
            <a:off x="3780304" y="889050"/>
            <a:ext cx="4446900" cy="1866000"/>
          </a:xfrm>
          <a:prstGeom prst="rect">
            <a:avLst/>
          </a:prstGeom>
        </p:spPr>
        <p:txBody>
          <a:bodyPr anchorCtr="0" anchor="t" bIns="91425" lIns="91425" spcFirstLastPara="1" rIns="91425" wrap="square" tIns="91425">
            <a:noAutofit/>
          </a:bodyPr>
          <a:lstStyle>
            <a:lvl1pPr lvl="0">
              <a:lnSpc>
                <a:spcPct val="86000"/>
              </a:lnSpc>
              <a:spcBef>
                <a:spcPts val="0"/>
              </a:spcBef>
              <a:spcAft>
                <a:spcPts val="0"/>
              </a:spcAft>
              <a:buSzPts val="7200"/>
              <a:buFont typeface="Nanum Myeongjo"/>
              <a:buNone/>
              <a:defRPr sz="7200"/>
            </a:lvl1pPr>
            <a:lvl2pPr lvl="1">
              <a:lnSpc>
                <a:spcPct val="86000"/>
              </a:lnSpc>
              <a:spcBef>
                <a:spcPts val="0"/>
              </a:spcBef>
              <a:spcAft>
                <a:spcPts val="0"/>
              </a:spcAft>
              <a:buSzPts val="1400"/>
              <a:buNone/>
              <a:defRPr/>
            </a:lvl2pPr>
            <a:lvl3pPr lvl="2">
              <a:lnSpc>
                <a:spcPct val="86000"/>
              </a:lnSpc>
              <a:spcBef>
                <a:spcPts val="0"/>
              </a:spcBef>
              <a:spcAft>
                <a:spcPts val="0"/>
              </a:spcAft>
              <a:buSzPts val="1400"/>
              <a:buNone/>
              <a:defRPr/>
            </a:lvl3pPr>
            <a:lvl4pPr lvl="3">
              <a:lnSpc>
                <a:spcPct val="86000"/>
              </a:lnSpc>
              <a:spcBef>
                <a:spcPts val="0"/>
              </a:spcBef>
              <a:spcAft>
                <a:spcPts val="0"/>
              </a:spcAft>
              <a:buSzPts val="1400"/>
              <a:buNone/>
              <a:defRPr/>
            </a:lvl4pPr>
            <a:lvl5pPr lvl="4">
              <a:lnSpc>
                <a:spcPct val="86000"/>
              </a:lnSpc>
              <a:spcBef>
                <a:spcPts val="0"/>
              </a:spcBef>
              <a:spcAft>
                <a:spcPts val="0"/>
              </a:spcAft>
              <a:buSzPts val="1400"/>
              <a:buNone/>
              <a:defRPr/>
            </a:lvl5pPr>
            <a:lvl6pPr lvl="5">
              <a:lnSpc>
                <a:spcPct val="86000"/>
              </a:lnSpc>
              <a:spcBef>
                <a:spcPts val="0"/>
              </a:spcBef>
              <a:spcAft>
                <a:spcPts val="0"/>
              </a:spcAft>
              <a:buSzPts val="1400"/>
              <a:buNone/>
              <a:defRPr/>
            </a:lvl6pPr>
            <a:lvl7pPr lvl="6">
              <a:lnSpc>
                <a:spcPct val="86000"/>
              </a:lnSpc>
              <a:spcBef>
                <a:spcPts val="0"/>
              </a:spcBef>
              <a:spcAft>
                <a:spcPts val="0"/>
              </a:spcAft>
              <a:buSzPts val="1400"/>
              <a:buNone/>
              <a:defRPr/>
            </a:lvl7pPr>
            <a:lvl8pPr lvl="7">
              <a:lnSpc>
                <a:spcPct val="86000"/>
              </a:lnSpc>
              <a:spcBef>
                <a:spcPts val="0"/>
              </a:spcBef>
              <a:spcAft>
                <a:spcPts val="0"/>
              </a:spcAft>
              <a:buSzPts val="1400"/>
              <a:buNone/>
              <a:defRPr/>
            </a:lvl8pPr>
            <a:lvl9pPr lvl="8">
              <a:lnSpc>
                <a:spcPct val="86000"/>
              </a:lnSpc>
              <a:spcBef>
                <a:spcPts val="0"/>
              </a:spcBef>
              <a:spcAft>
                <a:spcPts val="0"/>
              </a:spcAft>
              <a:buSzPts val="1400"/>
              <a:buNone/>
              <a:defRPr/>
            </a:lvl9pPr>
          </a:lstStyle>
          <a:p/>
        </p:txBody>
      </p:sp>
      <p:sp>
        <p:nvSpPr>
          <p:cNvPr id="11" name="Google Shape;11;p2"/>
          <p:cNvSpPr txBox="1"/>
          <p:nvPr>
            <p:ph idx="3" type="title"/>
          </p:nvPr>
        </p:nvSpPr>
        <p:spPr>
          <a:xfrm>
            <a:off x="3821131" y="38070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 name="Google Shape;12;p2"/>
          <p:cNvSpPr txBox="1"/>
          <p:nvPr>
            <p:ph idx="1" type="subTitle"/>
          </p:nvPr>
        </p:nvSpPr>
        <p:spPr>
          <a:xfrm>
            <a:off x="3829943" y="4016050"/>
            <a:ext cx="1309200" cy="903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b="0" sz="1000"/>
            </a:lvl1pPr>
            <a:lvl2pPr lvl="1">
              <a:spcBef>
                <a:spcPts val="0"/>
              </a:spcBef>
              <a:spcAft>
                <a:spcPts val="0"/>
              </a:spcAft>
              <a:buSzPts val="1400"/>
              <a:buNone/>
              <a:defRPr b="0"/>
            </a:lvl2pPr>
            <a:lvl3pPr lvl="2">
              <a:spcBef>
                <a:spcPts val="0"/>
              </a:spcBef>
              <a:spcAft>
                <a:spcPts val="0"/>
              </a:spcAft>
              <a:buSzPts val="1400"/>
              <a:buNone/>
              <a:defRPr b="0"/>
            </a:lvl3pPr>
            <a:lvl4pPr lvl="3">
              <a:spcBef>
                <a:spcPts val="0"/>
              </a:spcBef>
              <a:spcAft>
                <a:spcPts val="0"/>
              </a:spcAft>
              <a:buSzPts val="1400"/>
              <a:buNone/>
              <a:defRPr b="0"/>
            </a:lvl4pPr>
            <a:lvl5pPr lvl="4">
              <a:spcBef>
                <a:spcPts val="0"/>
              </a:spcBef>
              <a:spcAft>
                <a:spcPts val="0"/>
              </a:spcAft>
              <a:buSzPts val="1400"/>
              <a:buNone/>
              <a:defRPr b="0"/>
            </a:lvl5pPr>
            <a:lvl6pPr lvl="5">
              <a:spcBef>
                <a:spcPts val="0"/>
              </a:spcBef>
              <a:spcAft>
                <a:spcPts val="0"/>
              </a:spcAft>
              <a:buSzPts val="1400"/>
              <a:buNone/>
              <a:defRPr b="0"/>
            </a:lvl6pPr>
            <a:lvl7pPr lvl="6">
              <a:spcBef>
                <a:spcPts val="0"/>
              </a:spcBef>
              <a:spcAft>
                <a:spcPts val="0"/>
              </a:spcAft>
              <a:buSzPts val="1400"/>
              <a:buNone/>
              <a:defRPr b="0"/>
            </a:lvl7pPr>
            <a:lvl8pPr lvl="7">
              <a:spcBef>
                <a:spcPts val="0"/>
              </a:spcBef>
              <a:spcAft>
                <a:spcPts val="0"/>
              </a:spcAft>
              <a:buSzPts val="1400"/>
              <a:buNone/>
              <a:defRPr b="0"/>
            </a:lvl8pPr>
            <a:lvl9pPr lvl="8">
              <a:spcBef>
                <a:spcPts val="0"/>
              </a:spcBef>
              <a:spcAft>
                <a:spcPts val="0"/>
              </a:spcAft>
              <a:buSzPts val="1400"/>
              <a:buNone/>
              <a:defRPr b="0"/>
            </a:lvl9pPr>
          </a:lstStyle>
          <a:p/>
        </p:txBody>
      </p:sp>
      <p:sp>
        <p:nvSpPr>
          <p:cNvPr id="13" name="Google Shape;13;p2"/>
          <p:cNvSpPr txBox="1"/>
          <p:nvPr>
            <p:ph idx="4" type="subTitle"/>
          </p:nvPr>
        </p:nvSpPr>
        <p:spPr>
          <a:xfrm>
            <a:off x="5258968" y="4016050"/>
            <a:ext cx="1309200" cy="903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b="0" sz="1000"/>
            </a:lvl1pPr>
            <a:lvl2pPr lvl="1">
              <a:spcBef>
                <a:spcPts val="0"/>
              </a:spcBef>
              <a:spcAft>
                <a:spcPts val="0"/>
              </a:spcAft>
              <a:buSzPts val="1400"/>
              <a:buNone/>
              <a:defRPr b="0"/>
            </a:lvl2pPr>
            <a:lvl3pPr lvl="2">
              <a:spcBef>
                <a:spcPts val="0"/>
              </a:spcBef>
              <a:spcAft>
                <a:spcPts val="0"/>
              </a:spcAft>
              <a:buSzPts val="1400"/>
              <a:buNone/>
              <a:defRPr b="0"/>
            </a:lvl3pPr>
            <a:lvl4pPr lvl="3">
              <a:spcBef>
                <a:spcPts val="0"/>
              </a:spcBef>
              <a:spcAft>
                <a:spcPts val="0"/>
              </a:spcAft>
              <a:buSzPts val="1400"/>
              <a:buNone/>
              <a:defRPr b="0"/>
            </a:lvl4pPr>
            <a:lvl5pPr lvl="4">
              <a:spcBef>
                <a:spcPts val="0"/>
              </a:spcBef>
              <a:spcAft>
                <a:spcPts val="0"/>
              </a:spcAft>
              <a:buSzPts val="1400"/>
              <a:buNone/>
              <a:defRPr b="0"/>
            </a:lvl5pPr>
            <a:lvl6pPr lvl="5">
              <a:spcBef>
                <a:spcPts val="0"/>
              </a:spcBef>
              <a:spcAft>
                <a:spcPts val="0"/>
              </a:spcAft>
              <a:buSzPts val="1400"/>
              <a:buNone/>
              <a:defRPr b="0"/>
            </a:lvl6pPr>
            <a:lvl7pPr lvl="6">
              <a:spcBef>
                <a:spcPts val="0"/>
              </a:spcBef>
              <a:spcAft>
                <a:spcPts val="0"/>
              </a:spcAft>
              <a:buSzPts val="1400"/>
              <a:buNone/>
              <a:defRPr b="0"/>
            </a:lvl7pPr>
            <a:lvl8pPr lvl="7">
              <a:spcBef>
                <a:spcPts val="0"/>
              </a:spcBef>
              <a:spcAft>
                <a:spcPts val="0"/>
              </a:spcAft>
              <a:buSzPts val="1400"/>
              <a:buNone/>
              <a:defRPr b="0"/>
            </a:lvl8pPr>
            <a:lvl9pPr lvl="8">
              <a:spcBef>
                <a:spcPts val="0"/>
              </a:spcBef>
              <a:spcAft>
                <a:spcPts val="0"/>
              </a:spcAft>
              <a:buSzPts val="1400"/>
              <a:buNone/>
              <a:defRPr b="0"/>
            </a:lvl9pPr>
          </a:lstStyle>
          <a:p/>
        </p:txBody>
      </p:sp>
      <p:sp>
        <p:nvSpPr>
          <p:cNvPr id="14" name="Google Shape;14;p2"/>
          <p:cNvSpPr/>
          <p:nvPr>
            <p:ph idx="5" type="pic"/>
          </p:nvPr>
        </p:nvSpPr>
        <p:spPr>
          <a:xfrm>
            <a:off x="228600" y="223475"/>
            <a:ext cx="2857200" cy="2348100"/>
          </a:xfrm>
          <a:prstGeom prst="round2SameRect">
            <a:avLst>
              <a:gd fmla="val 4621" name="adj1"/>
              <a:gd fmla="val 0" name="adj2"/>
            </a:avLst>
          </a:prstGeom>
          <a:noFill/>
          <a:ln>
            <a:noFill/>
          </a:ln>
        </p:spPr>
      </p:sp>
      <p:sp>
        <p:nvSpPr>
          <p:cNvPr id="15" name="Google Shape;15;p2"/>
          <p:cNvSpPr/>
          <p:nvPr>
            <p:ph idx="6" type="pic"/>
          </p:nvPr>
        </p:nvSpPr>
        <p:spPr>
          <a:xfrm rot="10800000">
            <a:off x="228600" y="2564446"/>
            <a:ext cx="2857200" cy="2348100"/>
          </a:xfrm>
          <a:prstGeom prst="round2SameRect">
            <a:avLst>
              <a:gd fmla="val 5506" name="adj1"/>
              <a:gd fmla="val 0" name="adj2"/>
            </a:avLst>
          </a:prstGeom>
          <a:noFill/>
          <a:ln>
            <a:noFill/>
          </a:ln>
        </p:spPr>
      </p:sp>
    </p:spTree>
  </p:cSld>
  <p:clrMapOvr>
    <a:masterClrMapping/>
  </p:clrMapOvr>
  <p:extLst>
    <p:ext uri="{DCECCB84-F9BA-43D5-87BE-67443E8EF086}">
      <p15:sldGuideLst>
        <p15:guide id="1" orient="horz" pos="1620">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3_1">
    <p:bg>
      <p:bgPr>
        <a:solidFill>
          <a:schemeClr val="lt2"/>
        </a:solidFill>
      </p:bgPr>
    </p:bg>
    <p:spTree>
      <p:nvGrpSpPr>
        <p:cNvPr id="61" name="Shape 61"/>
        <p:cNvGrpSpPr/>
        <p:nvPr/>
      </p:nvGrpSpPr>
      <p:grpSpPr>
        <a:xfrm>
          <a:off x="0" y="0"/>
          <a:ext cx="0" cy="0"/>
          <a:chOff x="0" y="0"/>
          <a:chExt cx="0" cy="0"/>
        </a:xfrm>
      </p:grpSpPr>
      <p:sp>
        <p:nvSpPr>
          <p:cNvPr id="62" name="Google Shape;62;p11"/>
          <p:cNvSpPr/>
          <p:nvPr>
            <p:ph idx="2" type="pic"/>
          </p:nvPr>
        </p:nvSpPr>
        <p:spPr>
          <a:xfrm>
            <a:off x="114275" y="114300"/>
            <a:ext cx="2919900" cy="2424300"/>
          </a:xfrm>
          <a:prstGeom prst="roundRect">
            <a:avLst>
              <a:gd fmla="val 2134" name="adj"/>
            </a:avLst>
          </a:prstGeom>
          <a:noFill/>
          <a:ln>
            <a:noFill/>
          </a:ln>
        </p:spPr>
      </p:sp>
      <p:sp>
        <p:nvSpPr>
          <p:cNvPr id="63" name="Google Shape;63;p11"/>
          <p:cNvSpPr/>
          <p:nvPr>
            <p:ph idx="3" type="pic"/>
          </p:nvPr>
        </p:nvSpPr>
        <p:spPr>
          <a:xfrm>
            <a:off x="3117080" y="114300"/>
            <a:ext cx="2919900" cy="2424300"/>
          </a:xfrm>
          <a:prstGeom prst="roundRect">
            <a:avLst>
              <a:gd fmla="val 2134" name="adj"/>
            </a:avLst>
          </a:prstGeom>
          <a:noFill/>
          <a:ln>
            <a:noFill/>
          </a:ln>
        </p:spPr>
      </p:sp>
      <p:sp>
        <p:nvSpPr>
          <p:cNvPr id="64" name="Google Shape;64;p11"/>
          <p:cNvSpPr/>
          <p:nvPr>
            <p:ph idx="4" type="pic"/>
          </p:nvPr>
        </p:nvSpPr>
        <p:spPr>
          <a:xfrm>
            <a:off x="114275" y="2604796"/>
            <a:ext cx="2919900" cy="2424300"/>
          </a:xfrm>
          <a:prstGeom prst="roundRect">
            <a:avLst>
              <a:gd fmla="val 2134" name="adj"/>
            </a:avLst>
          </a:prstGeom>
          <a:noFill/>
          <a:ln>
            <a:noFill/>
          </a:ln>
        </p:spPr>
      </p:sp>
      <p:sp>
        <p:nvSpPr>
          <p:cNvPr id="65" name="Google Shape;65;p11"/>
          <p:cNvSpPr/>
          <p:nvPr>
            <p:ph idx="5" type="pic"/>
          </p:nvPr>
        </p:nvSpPr>
        <p:spPr>
          <a:xfrm>
            <a:off x="3117080" y="2604796"/>
            <a:ext cx="2919900" cy="2424300"/>
          </a:xfrm>
          <a:prstGeom prst="roundRect">
            <a:avLst>
              <a:gd fmla="val 2134" name="adj"/>
            </a:avLst>
          </a:prstGeom>
          <a:noFill/>
          <a:ln>
            <a:noFill/>
          </a:ln>
        </p:spPr>
      </p:sp>
      <p:sp>
        <p:nvSpPr>
          <p:cNvPr id="66" name="Google Shape;66;p11"/>
          <p:cNvSpPr/>
          <p:nvPr>
            <p:ph idx="6" type="pic"/>
          </p:nvPr>
        </p:nvSpPr>
        <p:spPr>
          <a:xfrm>
            <a:off x="6109898" y="114300"/>
            <a:ext cx="2919900" cy="2424300"/>
          </a:xfrm>
          <a:prstGeom prst="roundRect">
            <a:avLst>
              <a:gd fmla="val 2134" name="adj"/>
            </a:avLst>
          </a:prstGeom>
          <a:noFill/>
          <a:ln>
            <a:noFill/>
          </a:ln>
        </p:spPr>
      </p:sp>
      <p:sp>
        <p:nvSpPr>
          <p:cNvPr id="67" name="Google Shape;67;p11"/>
          <p:cNvSpPr/>
          <p:nvPr>
            <p:ph idx="7" type="pic"/>
          </p:nvPr>
        </p:nvSpPr>
        <p:spPr>
          <a:xfrm>
            <a:off x="6109898" y="2604796"/>
            <a:ext cx="2919900" cy="2424300"/>
          </a:xfrm>
          <a:prstGeom prst="roundRect">
            <a:avLst>
              <a:gd fmla="val 2134" name="adj"/>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Text">
  <p:cSld name="CUSTOM_4">
    <p:bg>
      <p:bgPr>
        <a:solidFill>
          <a:schemeClr val="lt1"/>
        </a:solidFill>
      </p:bgPr>
    </p:bg>
    <p:spTree>
      <p:nvGrpSpPr>
        <p:cNvPr id="68" name="Shape 68"/>
        <p:cNvGrpSpPr/>
        <p:nvPr/>
      </p:nvGrpSpPr>
      <p:grpSpPr>
        <a:xfrm>
          <a:off x="0" y="0"/>
          <a:ext cx="0" cy="0"/>
          <a:chOff x="0" y="0"/>
          <a:chExt cx="0" cy="0"/>
        </a:xfrm>
      </p:grpSpPr>
      <p:sp>
        <p:nvSpPr>
          <p:cNvPr id="69" name="Google Shape;69;p12"/>
          <p:cNvSpPr txBox="1"/>
          <p:nvPr>
            <p:ph idx="1" type="body"/>
          </p:nvPr>
        </p:nvSpPr>
        <p:spPr>
          <a:xfrm>
            <a:off x="970234" y="770775"/>
            <a:ext cx="3729900" cy="1613700"/>
          </a:xfrm>
          <a:prstGeom prst="rect">
            <a:avLst/>
          </a:prstGeom>
          <a:noFill/>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70" name="Google Shape;70;p12"/>
          <p:cNvSpPr txBox="1"/>
          <p:nvPr>
            <p:ph type="title"/>
          </p:nvPr>
        </p:nvSpPr>
        <p:spPr>
          <a:xfrm>
            <a:off x="956138"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 name="Google Shape;71;p12"/>
          <p:cNvSpPr txBox="1"/>
          <p:nvPr>
            <p:ph idx="2" type="body"/>
          </p:nvPr>
        </p:nvSpPr>
        <p:spPr>
          <a:xfrm>
            <a:off x="5235225" y="824225"/>
            <a:ext cx="3321600" cy="3470400"/>
          </a:xfrm>
          <a:prstGeom prst="rect">
            <a:avLst/>
          </a:prstGeom>
          <a:noFill/>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1000"/>
              </a:spcBef>
              <a:spcAft>
                <a:spcPts val="0"/>
              </a:spcAft>
              <a:buClr>
                <a:schemeClr val="dk2"/>
              </a:buClr>
              <a:buSzPts val="1400"/>
              <a:buChar char="○"/>
              <a:defRPr u="none">
                <a:solidFill>
                  <a:schemeClr val="dk2"/>
                </a:solidFill>
              </a:defRPr>
            </a:lvl2pPr>
            <a:lvl3pPr indent="-317500" lvl="2" marL="1371600">
              <a:lnSpc>
                <a:spcPct val="115000"/>
              </a:lnSpc>
              <a:spcBef>
                <a:spcPts val="1000"/>
              </a:spcBef>
              <a:spcAft>
                <a:spcPts val="0"/>
              </a:spcAft>
              <a:buClr>
                <a:schemeClr val="dk2"/>
              </a:buClr>
              <a:buSzPts val="1400"/>
              <a:buChar char="■"/>
              <a:defRPr u="none">
                <a:solidFill>
                  <a:schemeClr val="dk2"/>
                </a:solidFill>
              </a:defRPr>
            </a:lvl3pPr>
            <a:lvl4pPr indent="-317500" lvl="3" marL="1828800">
              <a:lnSpc>
                <a:spcPct val="115000"/>
              </a:lnSpc>
              <a:spcBef>
                <a:spcPts val="1000"/>
              </a:spcBef>
              <a:spcAft>
                <a:spcPts val="0"/>
              </a:spcAft>
              <a:buClr>
                <a:schemeClr val="dk2"/>
              </a:buClr>
              <a:buSzPts val="1400"/>
              <a:buChar char="●"/>
              <a:defRPr u="none">
                <a:solidFill>
                  <a:schemeClr val="dk2"/>
                </a:solidFill>
              </a:defRPr>
            </a:lvl4pPr>
            <a:lvl5pPr indent="-317500" lvl="4" marL="2286000">
              <a:lnSpc>
                <a:spcPct val="115000"/>
              </a:lnSpc>
              <a:spcBef>
                <a:spcPts val="1000"/>
              </a:spcBef>
              <a:spcAft>
                <a:spcPts val="0"/>
              </a:spcAft>
              <a:buClr>
                <a:schemeClr val="dk2"/>
              </a:buClr>
              <a:buSzPts val="1400"/>
              <a:buChar char="○"/>
              <a:defRPr u="none">
                <a:solidFill>
                  <a:schemeClr val="dk2"/>
                </a:solidFill>
              </a:defRPr>
            </a:lvl5pPr>
            <a:lvl6pPr indent="-317500" lvl="5" marL="2743200">
              <a:lnSpc>
                <a:spcPct val="115000"/>
              </a:lnSpc>
              <a:spcBef>
                <a:spcPts val="1000"/>
              </a:spcBef>
              <a:spcAft>
                <a:spcPts val="0"/>
              </a:spcAft>
              <a:buClr>
                <a:schemeClr val="dk2"/>
              </a:buClr>
              <a:buSzPts val="1400"/>
              <a:buChar char="■"/>
              <a:defRPr u="none">
                <a:solidFill>
                  <a:schemeClr val="dk2"/>
                </a:solidFill>
              </a:defRPr>
            </a:lvl6pPr>
            <a:lvl7pPr indent="-317500" lvl="6" marL="3200400">
              <a:lnSpc>
                <a:spcPct val="115000"/>
              </a:lnSpc>
              <a:spcBef>
                <a:spcPts val="1000"/>
              </a:spcBef>
              <a:spcAft>
                <a:spcPts val="0"/>
              </a:spcAft>
              <a:buClr>
                <a:schemeClr val="dk2"/>
              </a:buClr>
              <a:buSzPts val="1400"/>
              <a:buChar char="●"/>
              <a:defRPr u="none">
                <a:solidFill>
                  <a:schemeClr val="dk2"/>
                </a:solidFill>
              </a:defRPr>
            </a:lvl7pPr>
            <a:lvl8pPr indent="-317500" lvl="7" marL="3657600">
              <a:lnSpc>
                <a:spcPct val="115000"/>
              </a:lnSpc>
              <a:spcBef>
                <a:spcPts val="1000"/>
              </a:spcBef>
              <a:spcAft>
                <a:spcPts val="0"/>
              </a:spcAft>
              <a:buClr>
                <a:schemeClr val="dk2"/>
              </a:buClr>
              <a:buSzPts val="1400"/>
              <a:buChar char="○"/>
              <a:defRPr u="none">
                <a:solidFill>
                  <a:schemeClr val="dk2"/>
                </a:solidFill>
              </a:defRPr>
            </a:lvl8pPr>
            <a:lvl9pPr indent="-317500" lvl="8" marL="4114800">
              <a:lnSpc>
                <a:spcPct val="115000"/>
              </a:lnSpc>
              <a:spcBef>
                <a:spcPts val="1000"/>
              </a:spcBef>
              <a:spcAft>
                <a:spcPts val="1000"/>
              </a:spcAft>
              <a:buClr>
                <a:schemeClr val="dk2"/>
              </a:buClr>
              <a:buSzPts val="1400"/>
              <a:buChar char="■"/>
              <a:defRPr u="none">
                <a:solidFill>
                  <a:schemeClr val="dk2"/>
                </a:solidFill>
              </a:defRPr>
            </a:lvl9pPr>
          </a:lstStyle>
          <a:p/>
        </p:txBody>
      </p:sp>
      <p:sp>
        <p:nvSpPr>
          <p:cNvPr id="72" name="Google Shape;72;p12"/>
          <p:cNvSpPr/>
          <p:nvPr>
            <p:ph idx="3" type="pic"/>
          </p:nvPr>
        </p:nvSpPr>
        <p:spPr>
          <a:xfrm>
            <a:off x="8596800" y="223475"/>
            <a:ext cx="318600" cy="318600"/>
          </a:xfrm>
          <a:prstGeom prst="ellipse">
            <a:avLst/>
          </a:prstGeom>
          <a:noFill/>
          <a:ln>
            <a:noFill/>
          </a:ln>
        </p:spPr>
      </p:sp>
      <p:sp>
        <p:nvSpPr>
          <p:cNvPr id="73" name="Google Shape;73;p12"/>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ept">
  <p:cSld name="CUSTOM_4_1">
    <p:bg>
      <p:bgPr>
        <a:solidFill>
          <a:schemeClr val="lt1"/>
        </a:solidFill>
      </p:bgPr>
    </p:bg>
    <p:spTree>
      <p:nvGrpSpPr>
        <p:cNvPr id="74" name="Shape 74"/>
        <p:cNvGrpSpPr/>
        <p:nvPr/>
      </p:nvGrpSpPr>
      <p:grpSpPr>
        <a:xfrm>
          <a:off x="0" y="0"/>
          <a:ext cx="0" cy="0"/>
          <a:chOff x="0" y="0"/>
          <a:chExt cx="0" cy="0"/>
        </a:xfrm>
      </p:grpSpPr>
      <p:sp>
        <p:nvSpPr>
          <p:cNvPr id="75" name="Google Shape;75;p13"/>
          <p:cNvSpPr txBox="1"/>
          <p:nvPr>
            <p:ph idx="1" type="body"/>
          </p:nvPr>
        </p:nvSpPr>
        <p:spPr>
          <a:xfrm>
            <a:off x="949503" y="770775"/>
            <a:ext cx="71715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76" name="Google Shape;76;p13"/>
          <p:cNvSpPr txBox="1"/>
          <p:nvPr>
            <p:ph type="title"/>
          </p:nvPr>
        </p:nvSpPr>
        <p:spPr>
          <a:xfrm>
            <a:off x="956138"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3"/>
          <p:cNvSpPr txBox="1"/>
          <p:nvPr>
            <p:ph idx="2" type="body"/>
          </p:nvPr>
        </p:nvSpPr>
        <p:spPr>
          <a:xfrm>
            <a:off x="961716" y="2599900"/>
            <a:ext cx="7145100" cy="18021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1000"/>
              </a:spcBef>
              <a:spcAft>
                <a:spcPts val="0"/>
              </a:spcAft>
              <a:buClr>
                <a:schemeClr val="dk2"/>
              </a:buClr>
              <a:buSzPts val="1400"/>
              <a:buChar char="○"/>
              <a:defRPr u="none">
                <a:solidFill>
                  <a:schemeClr val="dk2"/>
                </a:solidFill>
              </a:defRPr>
            </a:lvl2pPr>
            <a:lvl3pPr indent="-317500" lvl="2" marL="1371600">
              <a:lnSpc>
                <a:spcPct val="115000"/>
              </a:lnSpc>
              <a:spcBef>
                <a:spcPts val="1000"/>
              </a:spcBef>
              <a:spcAft>
                <a:spcPts val="0"/>
              </a:spcAft>
              <a:buClr>
                <a:schemeClr val="dk2"/>
              </a:buClr>
              <a:buSzPts val="1400"/>
              <a:buChar char="■"/>
              <a:defRPr u="none">
                <a:solidFill>
                  <a:schemeClr val="dk2"/>
                </a:solidFill>
              </a:defRPr>
            </a:lvl3pPr>
            <a:lvl4pPr indent="-317500" lvl="3" marL="1828800">
              <a:lnSpc>
                <a:spcPct val="115000"/>
              </a:lnSpc>
              <a:spcBef>
                <a:spcPts val="1000"/>
              </a:spcBef>
              <a:spcAft>
                <a:spcPts val="0"/>
              </a:spcAft>
              <a:buClr>
                <a:schemeClr val="dk2"/>
              </a:buClr>
              <a:buSzPts val="1400"/>
              <a:buChar char="●"/>
              <a:defRPr u="none">
                <a:solidFill>
                  <a:schemeClr val="dk2"/>
                </a:solidFill>
              </a:defRPr>
            </a:lvl4pPr>
            <a:lvl5pPr indent="-317500" lvl="4" marL="2286000">
              <a:lnSpc>
                <a:spcPct val="115000"/>
              </a:lnSpc>
              <a:spcBef>
                <a:spcPts val="1000"/>
              </a:spcBef>
              <a:spcAft>
                <a:spcPts val="0"/>
              </a:spcAft>
              <a:buClr>
                <a:schemeClr val="dk2"/>
              </a:buClr>
              <a:buSzPts val="1400"/>
              <a:buChar char="○"/>
              <a:defRPr u="none">
                <a:solidFill>
                  <a:schemeClr val="dk2"/>
                </a:solidFill>
              </a:defRPr>
            </a:lvl5pPr>
            <a:lvl6pPr indent="-317500" lvl="5" marL="2743200">
              <a:lnSpc>
                <a:spcPct val="115000"/>
              </a:lnSpc>
              <a:spcBef>
                <a:spcPts val="1000"/>
              </a:spcBef>
              <a:spcAft>
                <a:spcPts val="0"/>
              </a:spcAft>
              <a:buClr>
                <a:schemeClr val="dk2"/>
              </a:buClr>
              <a:buSzPts val="1400"/>
              <a:buChar char="■"/>
              <a:defRPr u="none">
                <a:solidFill>
                  <a:schemeClr val="dk2"/>
                </a:solidFill>
              </a:defRPr>
            </a:lvl6pPr>
            <a:lvl7pPr indent="-317500" lvl="6" marL="3200400">
              <a:lnSpc>
                <a:spcPct val="115000"/>
              </a:lnSpc>
              <a:spcBef>
                <a:spcPts val="1000"/>
              </a:spcBef>
              <a:spcAft>
                <a:spcPts val="0"/>
              </a:spcAft>
              <a:buClr>
                <a:schemeClr val="dk2"/>
              </a:buClr>
              <a:buSzPts val="1400"/>
              <a:buChar char="●"/>
              <a:defRPr u="none">
                <a:solidFill>
                  <a:schemeClr val="dk2"/>
                </a:solidFill>
              </a:defRPr>
            </a:lvl7pPr>
            <a:lvl8pPr indent="-317500" lvl="7" marL="3657600">
              <a:lnSpc>
                <a:spcPct val="115000"/>
              </a:lnSpc>
              <a:spcBef>
                <a:spcPts val="1000"/>
              </a:spcBef>
              <a:spcAft>
                <a:spcPts val="0"/>
              </a:spcAft>
              <a:buClr>
                <a:schemeClr val="dk2"/>
              </a:buClr>
              <a:buSzPts val="1400"/>
              <a:buChar char="○"/>
              <a:defRPr u="none">
                <a:solidFill>
                  <a:schemeClr val="dk2"/>
                </a:solidFill>
              </a:defRPr>
            </a:lvl8pPr>
            <a:lvl9pPr indent="-317500" lvl="8" marL="4114800">
              <a:lnSpc>
                <a:spcPct val="115000"/>
              </a:lnSpc>
              <a:spcBef>
                <a:spcPts val="1000"/>
              </a:spcBef>
              <a:spcAft>
                <a:spcPts val="1000"/>
              </a:spcAft>
              <a:buClr>
                <a:schemeClr val="dk2"/>
              </a:buClr>
              <a:buSzPts val="1400"/>
              <a:buChar char="■"/>
              <a:defRPr u="none">
                <a:solidFill>
                  <a:schemeClr val="dk2"/>
                </a:solidFill>
              </a:defRPr>
            </a:lvl9pPr>
          </a:lstStyle>
          <a:p/>
        </p:txBody>
      </p:sp>
      <p:sp>
        <p:nvSpPr>
          <p:cNvPr id="78" name="Google Shape;78;p13"/>
          <p:cNvSpPr/>
          <p:nvPr>
            <p:ph idx="3" type="pic"/>
          </p:nvPr>
        </p:nvSpPr>
        <p:spPr>
          <a:xfrm>
            <a:off x="8596800" y="223475"/>
            <a:ext cx="318600" cy="318600"/>
          </a:xfrm>
          <a:prstGeom prst="ellipse">
            <a:avLst/>
          </a:prstGeom>
          <a:noFill/>
          <a:ln>
            <a:noFill/>
          </a:ln>
        </p:spPr>
      </p:sp>
      <p:sp>
        <p:nvSpPr>
          <p:cNvPr id="79" name="Google Shape;79;p13"/>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Problem">
  <p:cSld name="CUSTOM_6">
    <p:spTree>
      <p:nvGrpSpPr>
        <p:cNvPr id="80" name="Shape 80"/>
        <p:cNvGrpSpPr/>
        <p:nvPr/>
      </p:nvGrpSpPr>
      <p:grpSpPr>
        <a:xfrm>
          <a:off x="0" y="0"/>
          <a:ext cx="0" cy="0"/>
          <a:chOff x="0" y="0"/>
          <a:chExt cx="0" cy="0"/>
        </a:xfrm>
      </p:grpSpPr>
      <p:sp>
        <p:nvSpPr>
          <p:cNvPr id="81" name="Google Shape;81;p14"/>
          <p:cNvSpPr/>
          <p:nvPr>
            <p:ph idx="2" type="pic"/>
          </p:nvPr>
        </p:nvSpPr>
        <p:spPr>
          <a:xfrm>
            <a:off x="8596800" y="223475"/>
            <a:ext cx="318600" cy="318600"/>
          </a:xfrm>
          <a:prstGeom prst="ellipse">
            <a:avLst/>
          </a:prstGeom>
          <a:noFill/>
          <a:ln>
            <a:noFill/>
          </a:ln>
        </p:spPr>
      </p:sp>
      <p:sp>
        <p:nvSpPr>
          <p:cNvPr id="82" name="Google Shape;82;p14"/>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83" name="Google Shape;83;p14"/>
          <p:cNvSpPr txBox="1"/>
          <p:nvPr>
            <p:ph idx="1" type="subTitle"/>
          </p:nvPr>
        </p:nvSpPr>
        <p:spPr>
          <a:xfrm>
            <a:off x="958450" y="2692875"/>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Font typeface="Nanum Myeongjo"/>
              <a:buNone/>
              <a:defRPr b="0"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84" name="Google Shape;84;p14"/>
          <p:cNvSpPr txBox="1"/>
          <p:nvPr>
            <p:ph idx="3" type="title"/>
          </p:nvPr>
        </p:nvSpPr>
        <p:spPr>
          <a:xfrm>
            <a:off x="956150" y="5557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85" name="Google Shape;85;p14"/>
          <p:cNvSpPr txBox="1"/>
          <p:nvPr>
            <p:ph idx="4" type="title"/>
          </p:nvPr>
        </p:nvSpPr>
        <p:spPr>
          <a:xfrm>
            <a:off x="941263" y="866159"/>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000"/>
              <a:buFont typeface="Albert Sans"/>
              <a:buNone/>
              <a:defRPr sz="6000">
                <a:latin typeface="Albert Sans"/>
                <a:ea typeface="Albert Sans"/>
                <a:cs typeface="Albert Sans"/>
                <a:sym typeface="Albert Sans"/>
              </a:defRPr>
            </a:lvl1pPr>
            <a:lvl2pPr lvl="1">
              <a:spcBef>
                <a:spcPts val="0"/>
              </a:spcBef>
              <a:spcAft>
                <a:spcPts val="0"/>
              </a:spcAft>
              <a:buClr>
                <a:schemeClr val="lt1"/>
              </a:buClr>
              <a:buSzPts val="1400"/>
              <a:buNone/>
              <a:defRPr/>
            </a:lvl2pPr>
            <a:lvl3pPr lvl="2">
              <a:spcBef>
                <a:spcPts val="0"/>
              </a:spcBef>
              <a:spcAft>
                <a:spcPts val="0"/>
              </a:spcAft>
              <a:buClr>
                <a:schemeClr val="lt1"/>
              </a:buClr>
              <a:buSzPts val="1400"/>
              <a:buNone/>
              <a:defRPr/>
            </a:lvl3pPr>
            <a:lvl4pPr lvl="3">
              <a:spcBef>
                <a:spcPts val="0"/>
              </a:spcBef>
              <a:spcAft>
                <a:spcPts val="0"/>
              </a:spcAft>
              <a:buClr>
                <a:schemeClr val="lt1"/>
              </a:buClr>
              <a:buSzPts val="1400"/>
              <a:buNone/>
              <a:defRPr/>
            </a:lvl4pPr>
            <a:lvl5pPr lvl="4">
              <a:spcBef>
                <a:spcPts val="0"/>
              </a:spcBef>
              <a:spcAft>
                <a:spcPts val="0"/>
              </a:spcAft>
              <a:buClr>
                <a:schemeClr val="lt1"/>
              </a:buClr>
              <a:buSzPts val="1400"/>
              <a:buNone/>
              <a:defRPr/>
            </a:lvl5pPr>
            <a:lvl6pPr lvl="5">
              <a:spcBef>
                <a:spcPts val="0"/>
              </a:spcBef>
              <a:spcAft>
                <a:spcPts val="0"/>
              </a:spcAft>
              <a:buClr>
                <a:schemeClr val="lt1"/>
              </a:buClr>
              <a:buSzPts val="1400"/>
              <a:buNone/>
              <a:defRPr/>
            </a:lvl6pPr>
            <a:lvl7pPr lvl="6">
              <a:spcBef>
                <a:spcPts val="0"/>
              </a:spcBef>
              <a:spcAft>
                <a:spcPts val="0"/>
              </a:spcAft>
              <a:buClr>
                <a:schemeClr val="lt1"/>
              </a:buClr>
              <a:buSzPts val="1400"/>
              <a:buNone/>
              <a:defRPr/>
            </a:lvl7pPr>
            <a:lvl8pPr lvl="7">
              <a:spcBef>
                <a:spcPts val="0"/>
              </a:spcBef>
              <a:spcAft>
                <a:spcPts val="0"/>
              </a:spcAft>
              <a:buClr>
                <a:schemeClr val="lt1"/>
              </a:buClr>
              <a:buSzPts val="1400"/>
              <a:buNone/>
              <a:defRPr/>
            </a:lvl8pPr>
            <a:lvl9pPr lvl="8">
              <a:spcBef>
                <a:spcPts val="0"/>
              </a:spcBef>
              <a:spcAft>
                <a:spcPts val="0"/>
              </a:spcAft>
              <a:buClr>
                <a:schemeClr val="lt1"/>
              </a:buClr>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amp; Benefits">
  <p:cSld name="CUSTOM_7">
    <p:spTree>
      <p:nvGrpSpPr>
        <p:cNvPr id="86" name="Shape 86"/>
        <p:cNvGrpSpPr/>
        <p:nvPr/>
      </p:nvGrpSpPr>
      <p:grpSpPr>
        <a:xfrm>
          <a:off x="0" y="0"/>
          <a:ext cx="0" cy="0"/>
          <a:chOff x="0" y="0"/>
          <a:chExt cx="0" cy="0"/>
        </a:xfrm>
      </p:grpSpPr>
      <p:sp>
        <p:nvSpPr>
          <p:cNvPr id="87" name="Google Shape;87;p15"/>
          <p:cNvSpPr txBox="1"/>
          <p:nvPr>
            <p:ph idx="1" type="subTitle"/>
          </p:nvPr>
        </p:nvSpPr>
        <p:spPr>
          <a:xfrm>
            <a:off x="-394525" y="762900"/>
            <a:ext cx="29583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88" name="Google Shape;88;p15"/>
          <p:cNvSpPr txBox="1"/>
          <p:nvPr>
            <p:ph idx="2" type="subTitle"/>
          </p:nvPr>
        </p:nvSpPr>
        <p:spPr>
          <a:xfrm>
            <a:off x="7780000" y="762900"/>
            <a:ext cx="19617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89" name="Google Shape;89;p15"/>
          <p:cNvSpPr txBox="1"/>
          <p:nvPr>
            <p:ph idx="3" type="subTitle"/>
          </p:nvPr>
        </p:nvSpPr>
        <p:spPr>
          <a:xfrm>
            <a:off x="-867225" y="1991550"/>
            <a:ext cx="20115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90" name="Google Shape;90;p15"/>
          <p:cNvSpPr txBox="1"/>
          <p:nvPr>
            <p:ph idx="4" type="subTitle"/>
          </p:nvPr>
        </p:nvSpPr>
        <p:spPr>
          <a:xfrm>
            <a:off x="1384800" y="1991550"/>
            <a:ext cx="19617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1" name="Google Shape;91;p15"/>
          <p:cNvSpPr txBox="1"/>
          <p:nvPr>
            <p:ph idx="5" type="subTitle"/>
          </p:nvPr>
        </p:nvSpPr>
        <p:spPr>
          <a:xfrm>
            <a:off x="3556975" y="1991550"/>
            <a:ext cx="44034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6000"/>
              <a:buNone/>
              <a:defRPr b="0" sz="6000"/>
            </a:lvl1pPr>
            <a:lvl2pPr lvl="1">
              <a:spcBef>
                <a:spcPts val="0"/>
              </a:spcBef>
              <a:spcAft>
                <a:spcPts val="0"/>
              </a:spcAft>
              <a:buClr>
                <a:schemeClr val="lt1"/>
              </a:buClr>
              <a:buSzPts val="6000"/>
              <a:buFont typeface="Albert Sans"/>
              <a:buNone/>
              <a:defRPr sz="6000"/>
            </a:lvl2pPr>
            <a:lvl3pPr lvl="2">
              <a:spcBef>
                <a:spcPts val="0"/>
              </a:spcBef>
              <a:spcAft>
                <a:spcPts val="0"/>
              </a:spcAft>
              <a:buClr>
                <a:schemeClr val="lt1"/>
              </a:buClr>
              <a:buSzPts val="6000"/>
              <a:buFont typeface="Albert Sans"/>
              <a:buNone/>
              <a:defRPr sz="6000"/>
            </a:lvl3pPr>
            <a:lvl4pPr lvl="3">
              <a:spcBef>
                <a:spcPts val="0"/>
              </a:spcBef>
              <a:spcAft>
                <a:spcPts val="0"/>
              </a:spcAft>
              <a:buClr>
                <a:schemeClr val="lt1"/>
              </a:buClr>
              <a:buSzPts val="6000"/>
              <a:buFont typeface="Albert Sans"/>
              <a:buNone/>
              <a:defRPr sz="6000"/>
            </a:lvl4pPr>
            <a:lvl5pPr lvl="4">
              <a:spcBef>
                <a:spcPts val="0"/>
              </a:spcBef>
              <a:spcAft>
                <a:spcPts val="0"/>
              </a:spcAft>
              <a:buClr>
                <a:schemeClr val="lt1"/>
              </a:buClr>
              <a:buSzPts val="6000"/>
              <a:buFont typeface="Albert Sans"/>
              <a:buNone/>
              <a:defRPr sz="6000"/>
            </a:lvl5pPr>
            <a:lvl6pPr lvl="5">
              <a:spcBef>
                <a:spcPts val="0"/>
              </a:spcBef>
              <a:spcAft>
                <a:spcPts val="0"/>
              </a:spcAft>
              <a:buClr>
                <a:schemeClr val="lt1"/>
              </a:buClr>
              <a:buSzPts val="6000"/>
              <a:buFont typeface="Albert Sans"/>
              <a:buNone/>
              <a:defRPr sz="6000"/>
            </a:lvl6pPr>
            <a:lvl7pPr lvl="6">
              <a:spcBef>
                <a:spcPts val="0"/>
              </a:spcBef>
              <a:spcAft>
                <a:spcPts val="0"/>
              </a:spcAft>
              <a:buClr>
                <a:schemeClr val="lt1"/>
              </a:buClr>
              <a:buSzPts val="6000"/>
              <a:buFont typeface="Albert Sans"/>
              <a:buNone/>
              <a:defRPr sz="6000"/>
            </a:lvl7pPr>
            <a:lvl8pPr lvl="7">
              <a:spcBef>
                <a:spcPts val="0"/>
              </a:spcBef>
              <a:spcAft>
                <a:spcPts val="0"/>
              </a:spcAft>
              <a:buClr>
                <a:schemeClr val="lt1"/>
              </a:buClr>
              <a:buSzPts val="6000"/>
              <a:buFont typeface="Albert Sans"/>
              <a:buNone/>
              <a:defRPr sz="6000"/>
            </a:lvl8pPr>
            <a:lvl9pPr lvl="8">
              <a:spcBef>
                <a:spcPts val="0"/>
              </a:spcBef>
              <a:spcAft>
                <a:spcPts val="0"/>
              </a:spcAft>
              <a:buClr>
                <a:schemeClr val="lt1"/>
              </a:buClr>
              <a:buSzPts val="6000"/>
              <a:buFont typeface="Albert Sans"/>
              <a:buNone/>
              <a:defRPr sz="6000"/>
            </a:lvl9pPr>
          </a:lstStyle>
          <a:p/>
        </p:txBody>
      </p:sp>
      <p:sp>
        <p:nvSpPr>
          <p:cNvPr id="92" name="Google Shape;92;p15"/>
          <p:cNvSpPr txBox="1"/>
          <p:nvPr>
            <p:ph idx="6" type="subTitle"/>
          </p:nvPr>
        </p:nvSpPr>
        <p:spPr>
          <a:xfrm>
            <a:off x="8207225" y="1991550"/>
            <a:ext cx="22164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3" name="Google Shape;93;p15"/>
          <p:cNvSpPr txBox="1"/>
          <p:nvPr>
            <p:ph idx="7" type="subTitle"/>
          </p:nvPr>
        </p:nvSpPr>
        <p:spPr>
          <a:xfrm>
            <a:off x="307950" y="3220200"/>
            <a:ext cx="38076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4" name="Google Shape;94;p15"/>
          <p:cNvSpPr txBox="1"/>
          <p:nvPr>
            <p:ph idx="8" type="subTitle"/>
          </p:nvPr>
        </p:nvSpPr>
        <p:spPr>
          <a:xfrm>
            <a:off x="4367925" y="3220200"/>
            <a:ext cx="21210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95" name="Google Shape;95;p15"/>
          <p:cNvSpPr txBox="1"/>
          <p:nvPr>
            <p:ph idx="9" type="subTitle"/>
          </p:nvPr>
        </p:nvSpPr>
        <p:spPr>
          <a:xfrm>
            <a:off x="6718750" y="3220200"/>
            <a:ext cx="23832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6" name="Google Shape;96;p15"/>
          <p:cNvSpPr txBox="1"/>
          <p:nvPr>
            <p:ph idx="13" type="subTitle"/>
          </p:nvPr>
        </p:nvSpPr>
        <p:spPr>
          <a:xfrm>
            <a:off x="2793625" y="762900"/>
            <a:ext cx="21435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97" name="Google Shape;97;p15"/>
          <p:cNvSpPr txBox="1"/>
          <p:nvPr>
            <p:ph idx="14" type="subTitle"/>
          </p:nvPr>
        </p:nvSpPr>
        <p:spPr>
          <a:xfrm>
            <a:off x="5151963" y="762900"/>
            <a:ext cx="24132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8" name="Google Shape;98;p15"/>
          <p:cNvSpPr/>
          <p:nvPr>
            <p:ph idx="15" type="pic"/>
          </p:nvPr>
        </p:nvSpPr>
        <p:spPr>
          <a:xfrm>
            <a:off x="8596800" y="223475"/>
            <a:ext cx="318600" cy="318600"/>
          </a:xfrm>
          <a:prstGeom prst="ellipse">
            <a:avLst/>
          </a:prstGeom>
          <a:noFill/>
          <a:ln>
            <a:noFill/>
          </a:ln>
        </p:spPr>
      </p:sp>
      <p:sp>
        <p:nvSpPr>
          <p:cNvPr id="99" name="Google Shape;99;p15"/>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ne Graph">
  <p:cSld name="CUSTOM_8">
    <p:spTree>
      <p:nvGrpSpPr>
        <p:cNvPr id="100" name="Shape 100"/>
        <p:cNvGrpSpPr/>
        <p:nvPr/>
      </p:nvGrpSpPr>
      <p:grpSpPr>
        <a:xfrm>
          <a:off x="0" y="0"/>
          <a:ext cx="0" cy="0"/>
          <a:chOff x="0" y="0"/>
          <a:chExt cx="0" cy="0"/>
        </a:xfrm>
      </p:grpSpPr>
      <p:sp>
        <p:nvSpPr>
          <p:cNvPr id="101" name="Google Shape;101;p16"/>
          <p:cNvSpPr txBox="1"/>
          <p:nvPr>
            <p:ph type="title"/>
          </p:nvPr>
        </p:nvSpPr>
        <p:spPr>
          <a:xfrm>
            <a:off x="956150" y="3271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102" name="Google Shape;102;p16"/>
          <p:cNvSpPr/>
          <p:nvPr>
            <p:ph idx="2" type="pic"/>
          </p:nvPr>
        </p:nvSpPr>
        <p:spPr>
          <a:xfrm>
            <a:off x="8596800" y="223475"/>
            <a:ext cx="318600" cy="318600"/>
          </a:xfrm>
          <a:prstGeom prst="ellipse">
            <a:avLst/>
          </a:prstGeom>
          <a:noFill/>
          <a:ln>
            <a:noFill/>
          </a:ln>
        </p:spPr>
      </p:sp>
      <p:sp>
        <p:nvSpPr>
          <p:cNvPr id="103" name="Google Shape;103;p16"/>
          <p:cNvSpPr txBox="1"/>
          <p:nvPr>
            <p:ph idx="1" type="subTitle"/>
          </p:nvPr>
        </p:nvSpPr>
        <p:spPr>
          <a:xfrm>
            <a:off x="3831000" y="327150"/>
            <a:ext cx="4500300" cy="120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1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e Graph">
  <p:cSld name="CUSTOM_8_1">
    <p:spTree>
      <p:nvGrpSpPr>
        <p:cNvPr id="105" name="Shape 105"/>
        <p:cNvGrpSpPr/>
        <p:nvPr/>
      </p:nvGrpSpPr>
      <p:grpSpPr>
        <a:xfrm>
          <a:off x="0" y="0"/>
          <a:ext cx="0" cy="0"/>
          <a:chOff x="0" y="0"/>
          <a:chExt cx="0" cy="0"/>
        </a:xfrm>
      </p:grpSpPr>
      <p:sp>
        <p:nvSpPr>
          <p:cNvPr id="106" name="Google Shape;106;p17"/>
          <p:cNvSpPr txBox="1"/>
          <p:nvPr>
            <p:ph idx="1" type="subTitle"/>
          </p:nvPr>
        </p:nvSpPr>
        <p:spPr>
          <a:xfrm>
            <a:off x="955475" y="1615450"/>
            <a:ext cx="3291600" cy="2850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7" name="Google Shape;107;p17"/>
          <p:cNvSpPr txBox="1"/>
          <p:nvPr>
            <p:ph type="title"/>
          </p:nvPr>
        </p:nvSpPr>
        <p:spPr>
          <a:xfrm>
            <a:off x="956150"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108" name="Google Shape;108;p17"/>
          <p:cNvSpPr/>
          <p:nvPr>
            <p:ph idx="2" type="pic"/>
          </p:nvPr>
        </p:nvSpPr>
        <p:spPr>
          <a:xfrm>
            <a:off x="8596800" y="223475"/>
            <a:ext cx="318600" cy="318600"/>
          </a:xfrm>
          <a:prstGeom prst="ellipse">
            <a:avLst/>
          </a:prstGeom>
          <a:noFill/>
          <a:ln>
            <a:noFill/>
          </a:ln>
        </p:spPr>
      </p:sp>
      <p:sp>
        <p:nvSpPr>
          <p:cNvPr id="109" name="Google Shape;109;p17"/>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Solution">
  <p:cSld name="CUSTOM_9">
    <p:bg>
      <p:bgPr>
        <a:solidFill>
          <a:schemeClr val="accent1"/>
        </a:solidFill>
      </p:bgPr>
    </p:bg>
    <p:spTree>
      <p:nvGrpSpPr>
        <p:cNvPr id="110" name="Shape 110"/>
        <p:cNvGrpSpPr/>
        <p:nvPr/>
      </p:nvGrpSpPr>
      <p:grpSpPr>
        <a:xfrm>
          <a:off x="0" y="0"/>
          <a:ext cx="0" cy="0"/>
          <a:chOff x="0" y="0"/>
          <a:chExt cx="0" cy="0"/>
        </a:xfrm>
      </p:grpSpPr>
      <p:sp>
        <p:nvSpPr>
          <p:cNvPr id="111" name="Google Shape;111;p18"/>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txBox="1"/>
          <p:nvPr>
            <p:ph idx="1" type="subTitle"/>
          </p:nvPr>
        </p:nvSpPr>
        <p:spPr>
          <a:xfrm>
            <a:off x="958450" y="2692875"/>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2pPr>
            <a:lvl3pPr lvl="2">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3pPr>
            <a:lvl4pPr lvl="3">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4pPr>
            <a:lvl5pPr lvl="4">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5pPr>
            <a:lvl6pPr lvl="5">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6pPr>
            <a:lvl7pPr lvl="6">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7pPr>
            <a:lvl8pPr lvl="7">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8pPr>
            <a:lvl9pPr lvl="8">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9pPr>
          </a:lstStyle>
          <a:p/>
        </p:txBody>
      </p:sp>
      <p:sp>
        <p:nvSpPr>
          <p:cNvPr id="113" name="Google Shape;113;p18"/>
          <p:cNvSpPr txBox="1"/>
          <p:nvPr>
            <p:ph type="title"/>
          </p:nvPr>
        </p:nvSpPr>
        <p:spPr>
          <a:xfrm>
            <a:off x="956150" y="5557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14" name="Google Shape;114;p18"/>
          <p:cNvSpPr txBox="1"/>
          <p:nvPr>
            <p:ph idx="2" type="title"/>
          </p:nvPr>
        </p:nvSpPr>
        <p:spPr>
          <a:xfrm>
            <a:off x="941263" y="866159"/>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15" name="Google Shape;115;p18"/>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18"/>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y It Works">
  <p:cSld name="CUSTOM_9_1">
    <p:bg>
      <p:bgPr>
        <a:solidFill>
          <a:schemeClr val="accent1"/>
        </a:solidFill>
      </p:bgPr>
    </p:bg>
    <p:spTree>
      <p:nvGrpSpPr>
        <p:cNvPr id="117" name="Shape 117"/>
        <p:cNvGrpSpPr/>
        <p:nvPr/>
      </p:nvGrpSpPr>
      <p:grpSpPr>
        <a:xfrm>
          <a:off x="0" y="0"/>
          <a:ext cx="0" cy="0"/>
          <a:chOff x="0" y="0"/>
          <a:chExt cx="0" cy="0"/>
        </a:xfrm>
      </p:grpSpPr>
      <p:sp>
        <p:nvSpPr>
          <p:cNvPr id="118" name="Google Shape;118;p19"/>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ph idx="2" type="pic"/>
          </p:nvPr>
        </p:nvSpPr>
        <p:spPr>
          <a:xfrm rot="-5400000">
            <a:off x="-113050" y="322725"/>
            <a:ext cx="4911300" cy="4450500"/>
          </a:xfrm>
          <a:prstGeom prst="round2SameRect">
            <a:avLst>
              <a:gd fmla="val 2860" name="adj1"/>
              <a:gd fmla="val 0" name="adj2"/>
            </a:avLst>
          </a:prstGeom>
          <a:noFill/>
          <a:ln>
            <a:noFill/>
          </a:ln>
        </p:spPr>
      </p:sp>
      <p:sp>
        <p:nvSpPr>
          <p:cNvPr id="120" name="Google Shape;120;p19"/>
          <p:cNvSpPr txBox="1"/>
          <p:nvPr>
            <p:ph idx="1" type="body"/>
          </p:nvPr>
        </p:nvSpPr>
        <p:spPr>
          <a:xfrm>
            <a:off x="5364025" y="704025"/>
            <a:ext cx="3437700" cy="3537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Font typeface="Albert Sans"/>
              <a:buChar char="●"/>
              <a:defRPr>
                <a:solidFill>
                  <a:schemeClr val="dk2"/>
                </a:solidFill>
              </a:defRPr>
            </a:lvl1pPr>
            <a:lvl2pPr indent="-317500" lvl="1" marL="914400">
              <a:spcBef>
                <a:spcPts val="0"/>
              </a:spcBef>
              <a:spcAft>
                <a:spcPts val="0"/>
              </a:spcAft>
              <a:buClr>
                <a:schemeClr val="dk2"/>
              </a:buClr>
              <a:buSzPts val="1400"/>
              <a:buFont typeface="Albert Sans"/>
              <a:buChar char="○"/>
              <a:defRPr>
                <a:solidFill>
                  <a:schemeClr val="dk2"/>
                </a:solidFill>
              </a:defRPr>
            </a:lvl2pPr>
            <a:lvl3pPr indent="-317500" lvl="2" marL="1371600">
              <a:spcBef>
                <a:spcPts val="0"/>
              </a:spcBef>
              <a:spcAft>
                <a:spcPts val="0"/>
              </a:spcAft>
              <a:buClr>
                <a:schemeClr val="dk2"/>
              </a:buClr>
              <a:buSzPts val="1400"/>
              <a:buFont typeface="Albert Sans"/>
              <a:buChar char="■"/>
              <a:defRPr>
                <a:solidFill>
                  <a:schemeClr val="dk2"/>
                </a:solidFill>
              </a:defRPr>
            </a:lvl3pPr>
            <a:lvl4pPr indent="-317500" lvl="3" marL="1828800">
              <a:spcBef>
                <a:spcPts val="0"/>
              </a:spcBef>
              <a:spcAft>
                <a:spcPts val="0"/>
              </a:spcAft>
              <a:buClr>
                <a:schemeClr val="dk2"/>
              </a:buClr>
              <a:buSzPts val="1400"/>
              <a:buFont typeface="Albert Sans"/>
              <a:buChar char="●"/>
              <a:defRPr>
                <a:solidFill>
                  <a:schemeClr val="dk2"/>
                </a:solidFill>
              </a:defRPr>
            </a:lvl4pPr>
            <a:lvl5pPr indent="-317500" lvl="4" marL="2286000">
              <a:spcBef>
                <a:spcPts val="0"/>
              </a:spcBef>
              <a:spcAft>
                <a:spcPts val="0"/>
              </a:spcAft>
              <a:buClr>
                <a:schemeClr val="dk2"/>
              </a:buClr>
              <a:buSzPts val="1400"/>
              <a:buFont typeface="Albert Sans"/>
              <a:buChar char="○"/>
              <a:defRPr>
                <a:solidFill>
                  <a:schemeClr val="dk2"/>
                </a:solidFill>
              </a:defRPr>
            </a:lvl5pPr>
            <a:lvl6pPr indent="-317500" lvl="5" marL="2743200">
              <a:spcBef>
                <a:spcPts val="0"/>
              </a:spcBef>
              <a:spcAft>
                <a:spcPts val="0"/>
              </a:spcAft>
              <a:buClr>
                <a:schemeClr val="dk2"/>
              </a:buClr>
              <a:buSzPts val="1400"/>
              <a:buFont typeface="Albert Sans"/>
              <a:buChar char="■"/>
              <a:defRPr>
                <a:solidFill>
                  <a:schemeClr val="dk2"/>
                </a:solidFill>
              </a:defRPr>
            </a:lvl6pPr>
            <a:lvl7pPr indent="-317500" lvl="6" marL="3200400">
              <a:spcBef>
                <a:spcPts val="0"/>
              </a:spcBef>
              <a:spcAft>
                <a:spcPts val="0"/>
              </a:spcAft>
              <a:buClr>
                <a:schemeClr val="dk2"/>
              </a:buClr>
              <a:buSzPts val="1400"/>
              <a:buFont typeface="Albert Sans"/>
              <a:buChar char="●"/>
              <a:defRPr>
                <a:solidFill>
                  <a:schemeClr val="dk2"/>
                </a:solidFill>
              </a:defRPr>
            </a:lvl7pPr>
            <a:lvl8pPr indent="-317500" lvl="7" marL="3657600">
              <a:spcBef>
                <a:spcPts val="0"/>
              </a:spcBef>
              <a:spcAft>
                <a:spcPts val="0"/>
              </a:spcAft>
              <a:buClr>
                <a:schemeClr val="dk2"/>
              </a:buClr>
              <a:buSzPts val="1400"/>
              <a:buFont typeface="Albert Sans"/>
              <a:buChar char="○"/>
              <a:defRPr>
                <a:solidFill>
                  <a:schemeClr val="dk2"/>
                </a:solidFill>
              </a:defRPr>
            </a:lvl8pPr>
            <a:lvl9pPr indent="-317500" lvl="8" marL="4114800">
              <a:spcBef>
                <a:spcPts val="0"/>
              </a:spcBef>
              <a:spcAft>
                <a:spcPts val="0"/>
              </a:spcAft>
              <a:buClr>
                <a:schemeClr val="dk2"/>
              </a:buClr>
              <a:buSzPts val="1400"/>
              <a:buFont typeface="Albert Sans"/>
              <a:buChar char="■"/>
              <a:defRPr>
                <a:solidFill>
                  <a:schemeClr val="dk2"/>
                </a:solidFill>
              </a:defRPr>
            </a:lvl9pPr>
          </a:lstStyle>
          <a:p/>
        </p:txBody>
      </p:sp>
      <p:sp>
        <p:nvSpPr>
          <p:cNvPr id="121" name="Google Shape;121;p19"/>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19"/>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ur Audience Venn Diagram">
  <p:cSld name="CUSTOM_10">
    <p:spTree>
      <p:nvGrpSpPr>
        <p:cNvPr id="123" name="Shape 123"/>
        <p:cNvGrpSpPr/>
        <p:nvPr/>
      </p:nvGrpSpPr>
      <p:grpSpPr>
        <a:xfrm>
          <a:off x="0" y="0"/>
          <a:ext cx="0" cy="0"/>
          <a:chOff x="0" y="0"/>
          <a:chExt cx="0" cy="0"/>
        </a:xfrm>
      </p:grpSpPr>
      <p:sp>
        <p:nvSpPr>
          <p:cNvPr id="124" name="Google Shape;124;p20"/>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5" name="Google Shape;125;p20"/>
          <p:cNvSpPr txBox="1"/>
          <p:nvPr>
            <p:ph idx="2" type="title"/>
          </p:nvPr>
        </p:nvSpPr>
        <p:spPr>
          <a:xfrm>
            <a:off x="956150" y="39420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1400"/>
              <a:buFont typeface="Albert Sans"/>
              <a:buNone/>
              <a:defRPr sz="1400">
                <a:latin typeface="Albert Sans"/>
                <a:ea typeface="Albert Sans"/>
                <a:cs typeface="Albert Sans"/>
                <a:sym typeface="Albert Sans"/>
              </a:defRPr>
            </a:lvl1pPr>
            <a:lvl2pPr lvl="1">
              <a:spcBef>
                <a:spcPts val="0"/>
              </a:spcBef>
              <a:spcAft>
                <a:spcPts val="0"/>
              </a:spcAft>
              <a:buClr>
                <a:schemeClr val="lt1"/>
              </a:buClr>
              <a:buSzPts val="1400"/>
              <a:buFont typeface="Albert Sans"/>
              <a:buNone/>
              <a:defRPr>
                <a:latin typeface="Albert Sans"/>
                <a:ea typeface="Albert Sans"/>
                <a:cs typeface="Albert Sans"/>
                <a:sym typeface="Albert Sans"/>
              </a:defRPr>
            </a:lvl2pPr>
            <a:lvl3pPr lvl="2">
              <a:spcBef>
                <a:spcPts val="0"/>
              </a:spcBef>
              <a:spcAft>
                <a:spcPts val="0"/>
              </a:spcAft>
              <a:buClr>
                <a:schemeClr val="lt1"/>
              </a:buClr>
              <a:buSzPts val="1400"/>
              <a:buFont typeface="Albert Sans"/>
              <a:buNone/>
              <a:defRPr>
                <a:latin typeface="Albert Sans"/>
                <a:ea typeface="Albert Sans"/>
                <a:cs typeface="Albert Sans"/>
                <a:sym typeface="Albert Sans"/>
              </a:defRPr>
            </a:lvl3pPr>
            <a:lvl4pPr lvl="3">
              <a:spcBef>
                <a:spcPts val="0"/>
              </a:spcBef>
              <a:spcAft>
                <a:spcPts val="0"/>
              </a:spcAft>
              <a:buClr>
                <a:schemeClr val="lt1"/>
              </a:buClr>
              <a:buSzPts val="1400"/>
              <a:buFont typeface="Albert Sans"/>
              <a:buNone/>
              <a:defRPr>
                <a:latin typeface="Albert Sans"/>
                <a:ea typeface="Albert Sans"/>
                <a:cs typeface="Albert Sans"/>
                <a:sym typeface="Albert Sans"/>
              </a:defRPr>
            </a:lvl4pPr>
            <a:lvl5pPr lvl="4">
              <a:spcBef>
                <a:spcPts val="0"/>
              </a:spcBef>
              <a:spcAft>
                <a:spcPts val="0"/>
              </a:spcAft>
              <a:buClr>
                <a:schemeClr val="lt1"/>
              </a:buClr>
              <a:buSzPts val="1400"/>
              <a:buFont typeface="Albert Sans"/>
              <a:buNone/>
              <a:defRPr>
                <a:latin typeface="Albert Sans"/>
                <a:ea typeface="Albert Sans"/>
                <a:cs typeface="Albert Sans"/>
                <a:sym typeface="Albert Sans"/>
              </a:defRPr>
            </a:lvl5pPr>
            <a:lvl6pPr lvl="5">
              <a:spcBef>
                <a:spcPts val="0"/>
              </a:spcBef>
              <a:spcAft>
                <a:spcPts val="0"/>
              </a:spcAft>
              <a:buClr>
                <a:schemeClr val="lt1"/>
              </a:buClr>
              <a:buSzPts val="1400"/>
              <a:buFont typeface="Albert Sans"/>
              <a:buNone/>
              <a:defRPr>
                <a:latin typeface="Albert Sans"/>
                <a:ea typeface="Albert Sans"/>
                <a:cs typeface="Albert Sans"/>
                <a:sym typeface="Albert Sans"/>
              </a:defRPr>
            </a:lvl6pPr>
            <a:lvl7pPr lvl="6">
              <a:spcBef>
                <a:spcPts val="0"/>
              </a:spcBef>
              <a:spcAft>
                <a:spcPts val="0"/>
              </a:spcAft>
              <a:buClr>
                <a:schemeClr val="lt1"/>
              </a:buClr>
              <a:buSzPts val="1400"/>
              <a:buFont typeface="Albert Sans"/>
              <a:buNone/>
              <a:defRPr>
                <a:latin typeface="Albert Sans"/>
                <a:ea typeface="Albert Sans"/>
                <a:cs typeface="Albert Sans"/>
                <a:sym typeface="Albert Sans"/>
              </a:defRPr>
            </a:lvl7pPr>
            <a:lvl8pPr lvl="7">
              <a:spcBef>
                <a:spcPts val="0"/>
              </a:spcBef>
              <a:spcAft>
                <a:spcPts val="0"/>
              </a:spcAft>
              <a:buClr>
                <a:schemeClr val="lt1"/>
              </a:buClr>
              <a:buSzPts val="1400"/>
              <a:buFont typeface="Albert Sans"/>
              <a:buNone/>
              <a:defRPr>
                <a:latin typeface="Albert Sans"/>
                <a:ea typeface="Albert Sans"/>
                <a:cs typeface="Albert Sans"/>
                <a:sym typeface="Albert Sans"/>
              </a:defRPr>
            </a:lvl8pPr>
            <a:lvl9pPr lvl="8">
              <a:spcBef>
                <a:spcPts val="0"/>
              </a:spcBef>
              <a:spcAft>
                <a:spcPts val="0"/>
              </a:spcAft>
              <a:buClr>
                <a:schemeClr val="lt1"/>
              </a:buClr>
              <a:buSzPts val="1400"/>
              <a:buFont typeface="Albert Sans"/>
              <a:buNone/>
              <a:defRPr>
                <a:latin typeface="Albert Sans"/>
                <a:ea typeface="Albert Sans"/>
                <a:cs typeface="Albert Sans"/>
                <a:sym typeface="Albert Sans"/>
              </a:defRPr>
            </a:lvl9pPr>
          </a:lstStyle>
          <a:p/>
        </p:txBody>
      </p:sp>
      <p:sp>
        <p:nvSpPr>
          <p:cNvPr id="126" name="Google Shape;126;p20"/>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List of 4"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948175" y="797675"/>
            <a:ext cx="2852100" cy="2654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800"/>
              <a:buFont typeface="Albert Sans"/>
              <a:buNone/>
              <a:defRPr sz="4800">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3"/>
          <p:cNvSpPr txBox="1"/>
          <p:nvPr>
            <p:ph idx="2" type="title"/>
          </p:nvPr>
        </p:nvSpPr>
        <p:spPr>
          <a:xfrm>
            <a:off x="4469650" y="93645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9" name="Google Shape;19;p3"/>
          <p:cNvSpPr txBox="1"/>
          <p:nvPr>
            <p:ph idx="3" type="title"/>
          </p:nvPr>
        </p:nvSpPr>
        <p:spPr>
          <a:xfrm>
            <a:off x="4469650" y="175405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20" name="Google Shape;20;p3"/>
          <p:cNvSpPr txBox="1"/>
          <p:nvPr>
            <p:ph idx="4" type="title"/>
          </p:nvPr>
        </p:nvSpPr>
        <p:spPr>
          <a:xfrm>
            <a:off x="4469650" y="257470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21" name="Google Shape;21;p3"/>
          <p:cNvSpPr txBox="1"/>
          <p:nvPr>
            <p:ph idx="5" type="title"/>
          </p:nvPr>
        </p:nvSpPr>
        <p:spPr>
          <a:xfrm>
            <a:off x="4454025" y="3395350"/>
            <a:ext cx="44532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22" name="Google Shape;22;p3"/>
          <p:cNvSpPr/>
          <p:nvPr>
            <p:ph idx="6" type="pic"/>
          </p:nvPr>
        </p:nvSpPr>
        <p:spPr>
          <a:xfrm>
            <a:off x="8596800" y="223475"/>
            <a:ext cx="318600" cy="318600"/>
          </a:xfrm>
          <a:prstGeom prst="ellipse">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of 3 Concepts">
  <p:cSld name="CUSTOM_11">
    <p:bg>
      <p:bgPr>
        <a:solidFill>
          <a:schemeClr val="accent2"/>
        </a:solidFill>
      </p:bgPr>
    </p:bg>
    <p:spTree>
      <p:nvGrpSpPr>
        <p:cNvPr id="127" name="Shape 127"/>
        <p:cNvGrpSpPr/>
        <p:nvPr/>
      </p:nvGrpSpPr>
      <p:grpSpPr>
        <a:xfrm>
          <a:off x="0" y="0"/>
          <a:ext cx="0" cy="0"/>
          <a:chOff x="0" y="0"/>
          <a:chExt cx="0" cy="0"/>
        </a:xfrm>
      </p:grpSpPr>
      <p:sp>
        <p:nvSpPr>
          <p:cNvPr id="128" name="Google Shape;128;p21"/>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txBox="1"/>
          <p:nvPr>
            <p:ph type="title"/>
          </p:nvPr>
        </p:nvSpPr>
        <p:spPr>
          <a:xfrm>
            <a:off x="941780" y="715125"/>
            <a:ext cx="7860000" cy="8304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2pPr>
            <a:lvl3pPr lvl="2">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3pPr>
            <a:lvl4pPr lvl="3">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4pPr>
            <a:lvl5pPr lvl="4">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5pPr>
            <a:lvl6pPr lvl="5">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6pPr>
            <a:lvl7pPr lvl="6">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7pPr>
            <a:lvl8pPr lvl="7">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8pPr>
            <a:lvl9pPr lvl="8">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9pPr>
          </a:lstStyle>
          <a:p/>
        </p:txBody>
      </p:sp>
      <p:sp>
        <p:nvSpPr>
          <p:cNvPr id="130" name="Google Shape;130;p21"/>
          <p:cNvSpPr txBox="1"/>
          <p:nvPr>
            <p:ph idx="1" type="body"/>
          </p:nvPr>
        </p:nvSpPr>
        <p:spPr>
          <a:xfrm>
            <a:off x="1188971"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31" name="Google Shape;131;p21"/>
          <p:cNvSpPr txBox="1"/>
          <p:nvPr>
            <p:ph idx="2" type="body"/>
          </p:nvPr>
        </p:nvSpPr>
        <p:spPr>
          <a:xfrm>
            <a:off x="3628515"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32" name="Google Shape;132;p21"/>
          <p:cNvSpPr txBox="1"/>
          <p:nvPr>
            <p:ph idx="3" type="subTitle"/>
          </p:nvPr>
        </p:nvSpPr>
        <p:spPr>
          <a:xfrm>
            <a:off x="1078092"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33" name="Google Shape;133;p21"/>
          <p:cNvSpPr txBox="1"/>
          <p:nvPr>
            <p:ph idx="4" type="subTitle"/>
          </p:nvPr>
        </p:nvSpPr>
        <p:spPr>
          <a:xfrm>
            <a:off x="3524146"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34" name="Google Shape;134;p21"/>
          <p:cNvSpPr txBox="1"/>
          <p:nvPr>
            <p:ph idx="5" type="subTitle"/>
          </p:nvPr>
        </p:nvSpPr>
        <p:spPr>
          <a:xfrm>
            <a:off x="5970200"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35" name="Google Shape;135;p21"/>
          <p:cNvSpPr txBox="1"/>
          <p:nvPr>
            <p:ph idx="6" type="body"/>
          </p:nvPr>
        </p:nvSpPr>
        <p:spPr>
          <a:xfrm>
            <a:off x="6068972"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36" name="Google Shape;136;p21"/>
          <p:cNvSpPr/>
          <p:nvPr>
            <p:ph idx="7" type="pic"/>
          </p:nvPr>
        </p:nvSpPr>
        <p:spPr>
          <a:xfrm>
            <a:off x="8596800" y="223475"/>
            <a:ext cx="318600" cy="318600"/>
          </a:xfrm>
          <a:prstGeom prst="ellipse">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of 6 Concepts">
  <p:cSld name="CUSTOM_11_1">
    <p:bg>
      <p:bgPr>
        <a:solidFill>
          <a:schemeClr val="accent2"/>
        </a:solidFill>
      </p:bgPr>
    </p:bg>
    <p:spTree>
      <p:nvGrpSpPr>
        <p:cNvPr id="137" name="Shape 137"/>
        <p:cNvGrpSpPr/>
        <p:nvPr/>
      </p:nvGrpSpPr>
      <p:grpSpPr>
        <a:xfrm>
          <a:off x="0" y="0"/>
          <a:ext cx="0" cy="0"/>
          <a:chOff x="0" y="0"/>
          <a:chExt cx="0" cy="0"/>
        </a:xfrm>
      </p:grpSpPr>
      <p:sp>
        <p:nvSpPr>
          <p:cNvPr id="138" name="Google Shape;138;p22"/>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txBox="1"/>
          <p:nvPr>
            <p:ph idx="1" type="subTitle"/>
          </p:nvPr>
        </p:nvSpPr>
        <p:spPr>
          <a:xfrm>
            <a:off x="1062065"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0" name="Google Shape;140;p22"/>
          <p:cNvSpPr txBox="1"/>
          <p:nvPr>
            <p:ph idx="2" type="subTitle"/>
          </p:nvPr>
        </p:nvSpPr>
        <p:spPr>
          <a:xfrm>
            <a:off x="3507690"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1" name="Google Shape;141;p22"/>
          <p:cNvSpPr txBox="1"/>
          <p:nvPr>
            <p:ph idx="3" type="subTitle"/>
          </p:nvPr>
        </p:nvSpPr>
        <p:spPr>
          <a:xfrm>
            <a:off x="5956640"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2" name="Google Shape;142;p22"/>
          <p:cNvSpPr txBox="1"/>
          <p:nvPr>
            <p:ph idx="4" type="body"/>
          </p:nvPr>
        </p:nvSpPr>
        <p:spPr>
          <a:xfrm>
            <a:off x="1172475"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3" name="Google Shape;143;p22"/>
          <p:cNvSpPr txBox="1"/>
          <p:nvPr>
            <p:ph idx="5" type="body"/>
          </p:nvPr>
        </p:nvSpPr>
        <p:spPr>
          <a:xfrm>
            <a:off x="3618100"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4" name="Google Shape;144;p22"/>
          <p:cNvSpPr txBox="1"/>
          <p:nvPr>
            <p:ph idx="6" type="body"/>
          </p:nvPr>
        </p:nvSpPr>
        <p:spPr>
          <a:xfrm>
            <a:off x="6067050"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5" name="Google Shape;145;p22"/>
          <p:cNvSpPr txBox="1"/>
          <p:nvPr>
            <p:ph idx="7" type="subTitle"/>
          </p:nvPr>
        </p:nvSpPr>
        <p:spPr>
          <a:xfrm>
            <a:off x="5956640"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6" name="Google Shape;146;p22"/>
          <p:cNvSpPr txBox="1"/>
          <p:nvPr>
            <p:ph idx="8" type="body"/>
          </p:nvPr>
        </p:nvSpPr>
        <p:spPr>
          <a:xfrm>
            <a:off x="3618088"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7" name="Google Shape;147;p22"/>
          <p:cNvSpPr txBox="1"/>
          <p:nvPr>
            <p:ph idx="9" type="subTitle"/>
          </p:nvPr>
        </p:nvSpPr>
        <p:spPr>
          <a:xfrm>
            <a:off x="3508752"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8" name="Google Shape;148;p22"/>
          <p:cNvSpPr txBox="1"/>
          <p:nvPr>
            <p:ph idx="13" type="body"/>
          </p:nvPr>
        </p:nvSpPr>
        <p:spPr>
          <a:xfrm>
            <a:off x="1171275"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9" name="Google Shape;149;p22"/>
          <p:cNvSpPr txBox="1"/>
          <p:nvPr>
            <p:ph idx="14" type="subTitle"/>
          </p:nvPr>
        </p:nvSpPr>
        <p:spPr>
          <a:xfrm>
            <a:off x="1060865"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50" name="Google Shape;150;p22"/>
          <p:cNvSpPr txBox="1"/>
          <p:nvPr>
            <p:ph idx="15" type="body"/>
          </p:nvPr>
        </p:nvSpPr>
        <p:spPr>
          <a:xfrm>
            <a:off x="6067050"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51" name="Google Shape;151;p22"/>
          <p:cNvSpPr txBox="1"/>
          <p:nvPr>
            <p:ph type="title"/>
          </p:nvPr>
        </p:nvSpPr>
        <p:spPr>
          <a:xfrm>
            <a:off x="956150" y="3271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52" name="Google Shape;152;p22"/>
          <p:cNvSpPr/>
          <p:nvPr>
            <p:ph idx="16" type="pic"/>
          </p:nvPr>
        </p:nvSpPr>
        <p:spPr>
          <a:xfrm>
            <a:off x="8596800" y="223475"/>
            <a:ext cx="318600" cy="318600"/>
          </a:xfrm>
          <a:prstGeom prst="ellipse">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Graph">
  <p:cSld name="CUSTOM_12">
    <p:spTree>
      <p:nvGrpSpPr>
        <p:cNvPr id="153" name="Shape 153"/>
        <p:cNvGrpSpPr/>
        <p:nvPr/>
      </p:nvGrpSpPr>
      <p:grpSpPr>
        <a:xfrm>
          <a:off x="0" y="0"/>
          <a:ext cx="0" cy="0"/>
          <a:chOff x="0" y="0"/>
          <a:chExt cx="0" cy="0"/>
        </a:xfrm>
      </p:grpSpPr>
      <p:sp>
        <p:nvSpPr>
          <p:cNvPr id="154" name="Google Shape;154;p23"/>
          <p:cNvSpPr txBox="1"/>
          <p:nvPr>
            <p:ph idx="1" type="subTitle"/>
          </p:nvPr>
        </p:nvSpPr>
        <p:spPr>
          <a:xfrm>
            <a:off x="960850" y="3191652"/>
            <a:ext cx="40827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155" name="Google Shape;155;p23"/>
          <p:cNvSpPr txBox="1"/>
          <p:nvPr>
            <p:ph type="title"/>
          </p:nvPr>
        </p:nvSpPr>
        <p:spPr>
          <a:xfrm>
            <a:off x="932850" y="730375"/>
            <a:ext cx="4082700" cy="2103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1pPr>
            <a:lvl2pPr lvl="1">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2pPr>
            <a:lvl3pPr lvl="2">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3pPr>
            <a:lvl4pPr lvl="3">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4pPr>
            <a:lvl5pPr lvl="4">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5pPr>
            <a:lvl6pPr lvl="5">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6pPr>
            <a:lvl7pPr lvl="6">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7pPr>
            <a:lvl8pPr lvl="7">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8pPr>
            <a:lvl9pPr lvl="8">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9pPr>
          </a:lstStyle>
          <a:p/>
        </p:txBody>
      </p:sp>
      <p:sp>
        <p:nvSpPr>
          <p:cNvPr id="156" name="Google Shape;156;p23"/>
          <p:cNvSpPr txBox="1"/>
          <p:nvPr>
            <p:ph idx="2"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7" name="Google Shape;157;p23"/>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r Graph">
  <p:cSld name="CUSTOM_13">
    <p:bg>
      <p:bgPr>
        <a:solidFill>
          <a:schemeClr val="accent2"/>
        </a:solidFill>
      </p:bgPr>
    </p:bg>
    <p:spTree>
      <p:nvGrpSpPr>
        <p:cNvPr id="158" name="Shape 158"/>
        <p:cNvGrpSpPr/>
        <p:nvPr/>
      </p:nvGrpSpPr>
      <p:grpSpPr>
        <a:xfrm>
          <a:off x="0" y="0"/>
          <a:ext cx="0" cy="0"/>
          <a:chOff x="0" y="0"/>
          <a:chExt cx="0" cy="0"/>
        </a:xfrm>
      </p:grpSpPr>
      <p:sp>
        <p:nvSpPr>
          <p:cNvPr id="159" name="Google Shape;159;p24"/>
          <p:cNvSpPr/>
          <p:nvPr/>
        </p:nvSpPr>
        <p:spPr>
          <a:xfrm>
            <a:off x="114300" y="114300"/>
            <a:ext cx="8915400" cy="4914900"/>
          </a:xfrm>
          <a:prstGeom prst="roundRect">
            <a:avLst>
              <a:gd fmla="val 330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4"/>
          <p:cNvSpPr txBox="1"/>
          <p:nvPr>
            <p:ph idx="1" type="subTitle"/>
          </p:nvPr>
        </p:nvSpPr>
        <p:spPr>
          <a:xfrm>
            <a:off x="5251039" y="2593520"/>
            <a:ext cx="25716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None/>
              <a:defRPr b="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161" name="Google Shape;161;p24"/>
          <p:cNvSpPr txBox="1"/>
          <p:nvPr>
            <p:ph idx="2" type="subTitle"/>
          </p:nvPr>
        </p:nvSpPr>
        <p:spPr>
          <a:xfrm>
            <a:off x="5233275" y="763675"/>
            <a:ext cx="3576600" cy="1339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62" name="Google Shape;162;p24"/>
          <p:cNvSpPr txBox="1"/>
          <p:nvPr>
            <p:ph type="title"/>
          </p:nvPr>
        </p:nvSpPr>
        <p:spPr>
          <a:xfrm>
            <a:off x="956150"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163" name="Google Shape;163;p24"/>
          <p:cNvSpPr txBox="1"/>
          <p:nvPr>
            <p:ph idx="3" type="title"/>
          </p:nvPr>
        </p:nvSpPr>
        <p:spPr>
          <a:xfrm>
            <a:off x="5251132"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164" name="Google Shape;164;p24"/>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5" name="Google Shape;165;p24"/>
          <p:cNvSpPr/>
          <p:nvPr>
            <p:ph idx="5" type="pic"/>
          </p:nvPr>
        </p:nvSpPr>
        <p:spPr>
          <a:xfrm>
            <a:off x="8596800" y="223475"/>
            <a:ext cx="318600" cy="318600"/>
          </a:xfrm>
          <a:prstGeom prst="ellipse">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or Landscape">
  <p:cSld name="CUSTOM_14">
    <p:bg>
      <p:bgPr>
        <a:solidFill>
          <a:schemeClr val="lt1"/>
        </a:solidFill>
      </p:bgPr>
    </p:bg>
    <p:spTree>
      <p:nvGrpSpPr>
        <p:cNvPr id="166" name="Shape 166"/>
        <p:cNvGrpSpPr/>
        <p:nvPr/>
      </p:nvGrpSpPr>
      <p:grpSpPr>
        <a:xfrm>
          <a:off x="0" y="0"/>
          <a:ext cx="0" cy="0"/>
          <a:chOff x="0" y="0"/>
          <a:chExt cx="0" cy="0"/>
        </a:xfrm>
      </p:grpSpPr>
      <p:sp>
        <p:nvSpPr>
          <p:cNvPr id="167" name="Google Shape;167;p25"/>
          <p:cNvSpPr txBox="1"/>
          <p:nvPr>
            <p:ph idx="1" type="body"/>
          </p:nvPr>
        </p:nvSpPr>
        <p:spPr>
          <a:xfrm>
            <a:off x="6564350" y="577612"/>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68" name="Google Shape;168;p25"/>
          <p:cNvSpPr txBox="1"/>
          <p:nvPr>
            <p:ph idx="2" type="body"/>
          </p:nvPr>
        </p:nvSpPr>
        <p:spPr>
          <a:xfrm>
            <a:off x="6564350" y="1810914"/>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69" name="Google Shape;169;p25"/>
          <p:cNvSpPr txBox="1"/>
          <p:nvPr>
            <p:ph idx="3" type="body"/>
          </p:nvPr>
        </p:nvSpPr>
        <p:spPr>
          <a:xfrm>
            <a:off x="6564350" y="3038996"/>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70" name="Google Shape;170;p25"/>
          <p:cNvSpPr txBox="1"/>
          <p:nvPr>
            <p:ph type="title"/>
          </p:nvPr>
        </p:nvSpPr>
        <p:spPr>
          <a:xfrm>
            <a:off x="3706300" y="32715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71" name="Google Shape;171;p25"/>
          <p:cNvSpPr txBox="1"/>
          <p:nvPr>
            <p:ph idx="4" type="body"/>
          </p:nvPr>
        </p:nvSpPr>
        <p:spPr>
          <a:xfrm>
            <a:off x="3706300" y="577612"/>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72" name="Google Shape;172;p25"/>
          <p:cNvSpPr txBox="1"/>
          <p:nvPr>
            <p:ph idx="5"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73" name="Google Shape;173;p25"/>
          <p:cNvSpPr txBox="1"/>
          <p:nvPr>
            <p:ph idx="6" type="title"/>
          </p:nvPr>
        </p:nvSpPr>
        <p:spPr>
          <a:xfrm>
            <a:off x="956150" y="327150"/>
            <a:ext cx="2009100" cy="1325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174" name="Google Shape;174;p25"/>
          <p:cNvSpPr/>
          <p:nvPr>
            <p:ph idx="7" type="pic"/>
          </p:nvPr>
        </p:nvSpPr>
        <p:spPr>
          <a:xfrm>
            <a:off x="3205625" y="423875"/>
            <a:ext cx="422400" cy="422400"/>
          </a:xfrm>
          <a:prstGeom prst="ellipse">
            <a:avLst/>
          </a:prstGeom>
          <a:noFill/>
          <a:ln>
            <a:noFill/>
          </a:ln>
        </p:spPr>
      </p:sp>
      <p:sp>
        <p:nvSpPr>
          <p:cNvPr id="175" name="Google Shape;175;p25"/>
          <p:cNvSpPr/>
          <p:nvPr>
            <p:ph idx="8" type="pic"/>
          </p:nvPr>
        </p:nvSpPr>
        <p:spPr>
          <a:xfrm>
            <a:off x="6063675" y="423875"/>
            <a:ext cx="422400" cy="422400"/>
          </a:xfrm>
          <a:prstGeom prst="ellipse">
            <a:avLst/>
          </a:prstGeom>
          <a:noFill/>
          <a:ln>
            <a:noFill/>
          </a:ln>
        </p:spPr>
      </p:sp>
      <p:sp>
        <p:nvSpPr>
          <p:cNvPr id="176" name="Google Shape;176;p25"/>
          <p:cNvSpPr/>
          <p:nvPr>
            <p:ph idx="9" type="pic"/>
          </p:nvPr>
        </p:nvSpPr>
        <p:spPr>
          <a:xfrm>
            <a:off x="3205625" y="1653438"/>
            <a:ext cx="422400" cy="422400"/>
          </a:xfrm>
          <a:prstGeom prst="ellipse">
            <a:avLst/>
          </a:prstGeom>
          <a:noFill/>
          <a:ln>
            <a:noFill/>
          </a:ln>
        </p:spPr>
      </p:sp>
      <p:sp>
        <p:nvSpPr>
          <p:cNvPr id="177" name="Google Shape;177;p25"/>
          <p:cNvSpPr/>
          <p:nvPr>
            <p:ph idx="13" type="pic"/>
          </p:nvPr>
        </p:nvSpPr>
        <p:spPr>
          <a:xfrm>
            <a:off x="6063675" y="1653438"/>
            <a:ext cx="422400" cy="422400"/>
          </a:xfrm>
          <a:prstGeom prst="ellipse">
            <a:avLst/>
          </a:prstGeom>
          <a:noFill/>
          <a:ln>
            <a:noFill/>
          </a:ln>
        </p:spPr>
      </p:sp>
      <p:sp>
        <p:nvSpPr>
          <p:cNvPr id="178" name="Google Shape;178;p25"/>
          <p:cNvSpPr/>
          <p:nvPr>
            <p:ph idx="14" type="pic"/>
          </p:nvPr>
        </p:nvSpPr>
        <p:spPr>
          <a:xfrm>
            <a:off x="3205625" y="2881163"/>
            <a:ext cx="422400" cy="422400"/>
          </a:xfrm>
          <a:prstGeom prst="ellipse">
            <a:avLst/>
          </a:prstGeom>
          <a:noFill/>
          <a:ln>
            <a:noFill/>
          </a:ln>
        </p:spPr>
      </p:sp>
      <p:sp>
        <p:nvSpPr>
          <p:cNvPr id="179" name="Google Shape;179;p25"/>
          <p:cNvSpPr/>
          <p:nvPr>
            <p:ph idx="15" type="pic"/>
          </p:nvPr>
        </p:nvSpPr>
        <p:spPr>
          <a:xfrm>
            <a:off x="6063675" y="2881163"/>
            <a:ext cx="422400" cy="422400"/>
          </a:xfrm>
          <a:prstGeom prst="ellipse">
            <a:avLst/>
          </a:prstGeom>
          <a:noFill/>
          <a:ln>
            <a:noFill/>
          </a:ln>
        </p:spPr>
      </p:sp>
      <p:sp>
        <p:nvSpPr>
          <p:cNvPr id="180" name="Google Shape;180;p25"/>
          <p:cNvSpPr txBox="1"/>
          <p:nvPr>
            <p:ph idx="16" type="title"/>
          </p:nvPr>
        </p:nvSpPr>
        <p:spPr>
          <a:xfrm>
            <a:off x="6564350" y="32715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1" name="Google Shape;181;p25"/>
          <p:cNvSpPr txBox="1"/>
          <p:nvPr>
            <p:ph idx="17" type="title"/>
          </p:nvPr>
        </p:nvSpPr>
        <p:spPr>
          <a:xfrm>
            <a:off x="3706300" y="1554125"/>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2" name="Google Shape;182;p25"/>
          <p:cNvSpPr txBox="1"/>
          <p:nvPr>
            <p:ph idx="18" type="title"/>
          </p:nvPr>
        </p:nvSpPr>
        <p:spPr>
          <a:xfrm>
            <a:off x="6564350" y="1554125"/>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3" name="Google Shape;183;p25"/>
          <p:cNvSpPr txBox="1"/>
          <p:nvPr>
            <p:ph idx="19" type="title"/>
          </p:nvPr>
        </p:nvSpPr>
        <p:spPr>
          <a:xfrm>
            <a:off x="3706300" y="278110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4" name="Google Shape;184;p25"/>
          <p:cNvSpPr txBox="1"/>
          <p:nvPr>
            <p:ph idx="20" type="title"/>
          </p:nvPr>
        </p:nvSpPr>
        <p:spPr>
          <a:xfrm>
            <a:off x="6564350" y="278110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5" name="Google Shape;185;p25"/>
          <p:cNvSpPr txBox="1"/>
          <p:nvPr>
            <p:ph idx="21" type="body"/>
          </p:nvPr>
        </p:nvSpPr>
        <p:spPr>
          <a:xfrm>
            <a:off x="3706300" y="1810914"/>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86" name="Google Shape;186;p25"/>
          <p:cNvSpPr txBox="1"/>
          <p:nvPr>
            <p:ph idx="22" type="body"/>
          </p:nvPr>
        </p:nvSpPr>
        <p:spPr>
          <a:xfrm>
            <a:off x="3706300" y="3038996"/>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87" name="Google Shape;187;p25"/>
          <p:cNvSpPr/>
          <p:nvPr>
            <p:ph idx="23" type="pic"/>
          </p:nvPr>
        </p:nvSpPr>
        <p:spPr>
          <a:xfrm>
            <a:off x="8596800" y="223475"/>
            <a:ext cx="318600" cy="318600"/>
          </a:xfrm>
          <a:prstGeom prst="ellipse">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
  <p:cSld name="CUSTOM_15">
    <p:bg>
      <p:bgPr>
        <a:solidFill>
          <a:schemeClr val="lt1"/>
        </a:solidFill>
      </p:bgPr>
    </p:bg>
    <p:spTree>
      <p:nvGrpSpPr>
        <p:cNvPr id="188" name="Shape 188"/>
        <p:cNvGrpSpPr/>
        <p:nvPr/>
      </p:nvGrpSpPr>
      <p:grpSpPr>
        <a:xfrm>
          <a:off x="0" y="0"/>
          <a:ext cx="0" cy="0"/>
          <a:chOff x="0" y="0"/>
          <a:chExt cx="0" cy="0"/>
        </a:xfrm>
      </p:grpSpPr>
      <p:sp>
        <p:nvSpPr>
          <p:cNvPr id="189" name="Google Shape;189;p26"/>
          <p:cNvSpPr/>
          <p:nvPr/>
        </p:nvSpPr>
        <p:spPr>
          <a:xfrm rot="5400000">
            <a:off x="4342200" y="341250"/>
            <a:ext cx="4914900" cy="4460100"/>
          </a:xfrm>
          <a:prstGeom prst="round2SameRect">
            <a:avLst>
              <a:gd fmla="val 3491"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6"/>
          <p:cNvSpPr txBox="1"/>
          <p:nvPr>
            <p:ph type="title"/>
          </p:nvPr>
        </p:nvSpPr>
        <p:spPr>
          <a:xfrm>
            <a:off x="932850" y="730375"/>
            <a:ext cx="3280800" cy="2103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2pPr>
            <a:lvl3pPr lvl="2">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3pPr>
            <a:lvl4pPr lvl="3">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4pPr>
            <a:lvl5pPr lvl="4">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5pPr>
            <a:lvl6pPr lvl="5">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6pPr>
            <a:lvl7pPr lvl="6">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7pPr>
            <a:lvl8pPr lvl="7">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8pPr>
            <a:lvl9pPr lvl="8">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9pPr>
          </a:lstStyle>
          <a:p/>
        </p:txBody>
      </p:sp>
      <p:sp>
        <p:nvSpPr>
          <p:cNvPr id="191" name="Google Shape;191;p26"/>
          <p:cNvSpPr txBox="1"/>
          <p:nvPr>
            <p:ph idx="1" type="subTitle"/>
          </p:nvPr>
        </p:nvSpPr>
        <p:spPr>
          <a:xfrm>
            <a:off x="5233275" y="763675"/>
            <a:ext cx="35037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2" name="Google Shape;192;p26"/>
          <p:cNvSpPr txBox="1"/>
          <p:nvPr>
            <p:ph idx="2" type="subTitle"/>
          </p:nvPr>
        </p:nvSpPr>
        <p:spPr>
          <a:xfrm>
            <a:off x="955350" y="2928709"/>
            <a:ext cx="28449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None/>
              <a:defRPr b="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193" name="Google Shape;193;p2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4" name="Google Shape;194;p26"/>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hone + Desktop">
  <p:cSld name="CUSTOM_16">
    <p:bg>
      <p:bgPr>
        <a:solidFill>
          <a:schemeClr val="lt1"/>
        </a:solidFill>
      </p:bgPr>
    </p:bg>
    <p:spTree>
      <p:nvGrpSpPr>
        <p:cNvPr id="195" name="Shape 195"/>
        <p:cNvGrpSpPr/>
        <p:nvPr/>
      </p:nvGrpSpPr>
      <p:grpSpPr>
        <a:xfrm>
          <a:off x="0" y="0"/>
          <a:ext cx="0" cy="0"/>
          <a:chOff x="0" y="0"/>
          <a:chExt cx="0" cy="0"/>
        </a:xfrm>
      </p:grpSpPr>
      <p:sp>
        <p:nvSpPr>
          <p:cNvPr id="196" name="Google Shape;196;p27"/>
          <p:cNvSpPr/>
          <p:nvPr/>
        </p:nvSpPr>
        <p:spPr>
          <a:xfrm rot="5400000">
            <a:off x="3618000" y="-382950"/>
            <a:ext cx="4914900" cy="5908500"/>
          </a:xfrm>
          <a:prstGeom prst="round2SameRect">
            <a:avLst>
              <a:gd fmla="val 3196"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7"/>
          <p:cNvSpPr/>
          <p:nvPr>
            <p:ph idx="2" type="pic"/>
          </p:nvPr>
        </p:nvSpPr>
        <p:spPr>
          <a:xfrm>
            <a:off x="3768625" y="934850"/>
            <a:ext cx="4630500" cy="2606700"/>
          </a:xfrm>
          <a:prstGeom prst="roundRect">
            <a:avLst>
              <a:gd fmla="val 1120" name="adj"/>
            </a:avLst>
          </a:prstGeom>
          <a:noFill/>
          <a:ln cap="flat" cmpd="sng" w="76200">
            <a:solidFill>
              <a:schemeClr val="dk2"/>
            </a:solidFill>
            <a:prstDash val="solid"/>
            <a:round/>
            <a:headEnd len="sm" w="sm" type="none"/>
            <a:tailEnd len="sm" w="sm" type="none"/>
          </a:ln>
        </p:spPr>
      </p:sp>
      <p:sp>
        <p:nvSpPr>
          <p:cNvPr id="198" name="Google Shape;198;p27"/>
          <p:cNvSpPr/>
          <p:nvPr>
            <p:ph idx="3"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199" name="Google Shape;199;p27"/>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0" name="Google Shape;200;p27"/>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Desktop">
  <p:cSld name="CUSTOM_16_2">
    <p:bg>
      <p:bgPr>
        <a:solidFill>
          <a:schemeClr val="lt1"/>
        </a:solidFill>
      </p:bgPr>
    </p:bg>
    <p:spTree>
      <p:nvGrpSpPr>
        <p:cNvPr id="201" name="Shape 201"/>
        <p:cNvGrpSpPr/>
        <p:nvPr/>
      </p:nvGrpSpPr>
      <p:grpSpPr>
        <a:xfrm>
          <a:off x="0" y="0"/>
          <a:ext cx="0" cy="0"/>
          <a:chOff x="0" y="0"/>
          <a:chExt cx="0" cy="0"/>
        </a:xfrm>
      </p:grpSpPr>
      <p:sp>
        <p:nvSpPr>
          <p:cNvPr id="202" name="Google Shape;202;p28"/>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ph idx="2" type="pic"/>
          </p:nvPr>
        </p:nvSpPr>
        <p:spPr>
          <a:xfrm>
            <a:off x="8596800" y="223475"/>
            <a:ext cx="318600" cy="318600"/>
          </a:xfrm>
          <a:prstGeom prst="ellipse">
            <a:avLst/>
          </a:prstGeom>
          <a:noFill/>
          <a:ln>
            <a:noFill/>
          </a:ln>
        </p:spPr>
      </p:sp>
      <p:sp>
        <p:nvSpPr>
          <p:cNvPr id="205" name="Google Shape;205;p28"/>
          <p:cNvSpPr/>
          <p:nvPr>
            <p:ph idx="3" type="pic"/>
          </p:nvPr>
        </p:nvSpPr>
        <p:spPr>
          <a:xfrm>
            <a:off x="1931050" y="789375"/>
            <a:ext cx="5281800" cy="2973300"/>
          </a:xfrm>
          <a:prstGeom prst="roundRect">
            <a:avLst>
              <a:gd fmla="val 1120"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3 Phone">
  <p:cSld name="CUSTOM_16_1">
    <p:bg>
      <p:bgPr>
        <a:solidFill>
          <a:schemeClr val="lt1"/>
        </a:solidFill>
      </p:bgPr>
    </p:bg>
    <p:spTree>
      <p:nvGrpSpPr>
        <p:cNvPr id="206" name="Shape 206"/>
        <p:cNvGrpSpPr/>
        <p:nvPr/>
      </p:nvGrpSpPr>
      <p:grpSpPr>
        <a:xfrm>
          <a:off x="0" y="0"/>
          <a:ext cx="0" cy="0"/>
          <a:chOff x="0" y="0"/>
          <a:chExt cx="0" cy="0"/>
        </a:xfrm>
      </p:grpSpPr>
      <p:sp>
        <p:nvSpPr>
          <p:cNvPr id="207" name="Google Shape;207;p29"/>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9"/>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9"/>
          <p:cNvSpPr/>
          <p:nvPr>
            <p:ph idx="2"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210" name="Google Shape;210;p29"/>
          <p:cNvSpPr/>
          <p:nvPr>
            <p:ph idx="3" type="pic"/>
          </p:nvPr>
        </p:nvSpPr>
        <p:spPr>
          <a:xfrm>
            <a:off x="8596800" y="223475"/>
            <a:ext cx="318600" cy="318600"/>
          </a:xfrm>
          <a:prstGeom prst="ellipse">
            <a:avLst/>
          </a:prstGeom>
          <a:noFill/>
          <a:ln>
            <a:noFill/>
          </a:ln>
        </p:spPr>
      </p:sp>
      <p:sp>
        <p:nvSpPr>
          <p:cNvPr id="211" name="Google Shape;211;p29"/>
          <p:cNvSpPr/>
          <p:nvPr>
            <p:ph idx="4" type="pic"/>
          </p:nvPr>
        </p:nvSpPr>
        <p:spPr>
          <a:xfrm>
            <a:off x="376500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212" name="Google Shape;212;p29"/>
          <p:cNvSpPr/>
          <p:nvPr>
            <p:ph idx="5" type="pic"/>
          </p:nvPr>
        </p:nvSpPr>
        <p:spPr>
          <a:xfrm>
            <a:off x="67171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Tablet">
  <p:cSld name="CUSTOM_16_2_1">
    <p:bg>
      <p:bgPr>
        <a:solidFill>
          <a:schemeClr val="lt1"/>
        </a:solidFill>
      </p:bgPr>
    </p:bg>
    <p:spTree>
      <p:nvGrpSpPr>
        <p:cNvPr id="213" name="Shape 213"/>
        <p:cNvGrpSpPr/>
        <p:nvPr/>
      </p:nvGrpSpPr>
      <p:grpSpPr>
        <a:xfrm>
          <a:off x="0" y="0"/>
          <a:ext cx="0" cy="0"/>
          <a:chOff x="0" y="0"/>
          <a:chExt cx="0" cy="0"/>
        </a:xfrm>
      </p:grpSpPr>
      <p:sp>
        <p:nvSpPr>
          <p:cNvPr id="214" name="Google Shape;214;p30"/>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0"/>
          <p:cNvSpPr/>
          <p:nvPr>
            <p:ph idx="2" type="pic"/>
          </p:nvPr>
        </p:nvSpPr>
        <p:spPr>
          <a:xfrm>
            <a:off x="8596800" y="223475"/>
            <a:ext cx="318600" cy="318600"/>
          </a:xfrm>
          <a:prstGeom prst="ellipse">
            <a:avLst/>
          </a:prstGeom>
          <a:noFill/>
          <a:ln>
            <a:noFill/>
          </a:ln>
        </p:spPr>
      </p:sp>
      <p:sp>
        <p:nvSpPr>
          <p:cNvPr id="217" name="Google Shape;217;p30"/>
          <p:cNvSpPr/>
          <p:nvPr>
            <p:ph idx="3" type="pic"/>
          </p:nvPr>
        </p:nvSpPr>
        <p:spPr>
          <a:xfrm>
            <a:off x="1988050" y="627575"/>
            <a:ext cx="5167800" cy="3888300"/>
          </a:xfrm>
          <a:prstGeom prst="roundRect">
            <a:avLst>
              <a:gd fmla="val 4099"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Purple">
  <p:cSld name="CUSTOM">
    <p:bg>
      <p:bgPr>
        <a:solidFill>
          <a:schemeClr val="lt2"/>
        </a:solidFill>
      </p:bgPr>
    </p:bg>
    <p:spTree>
      <p:nvGrpSpPr>
        <p:cNvPr id="23" name="Shape 23"/>
        <p:cNvGrpSpPr/>
        <p:nvPr/>
      </p:nvGrpSpPr>
      <p:grpSpPr>
        <a:xfrm>
          <a:off x="0" y="0"/>
          <a:ext cx="0" cy="0"/>
          <a:chOff x="0" y="0"/>
          <a:chExt cx="0" cy="0"/>
        </a:xfrm>
      </p:grpSpPr>
      <p:sp>
        <p:nvSpPr>
          <p:cNvPr id="24" name="Google Shape;24;p4"/>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5" name="Google Shape;25;p4"/>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4"/>
          <p:cNvSpPr/>
          <p:nvPr>
            <p:ph idx="2" type="pic"/>
          </p:nvPr>
        </p:nvSpPr>
        <p:spPr>
          <a:xfrm>
            <a:off x="8596800" y="223475"/>
            <a:ext cx="318600" cy="318600"/>
          </a:xfrm>
          <a:prstGeom prst="ellipse">
            <a:avLst/>
          </a:prstGeom>
          <a:noFill/>
          <a:ln>
            <a:noFill/>
          </a:ln>
        </p:spPr>
      </p:sp>
      <p:sp>
        <p:nvSpPr>
          <p:cNvPr id="27" name="Google Shape;27;p4"/>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s Phone + Tablet">
  <p:cSld name="CUSTOM_16_1_1">
    <p:bg>
      <p:bgPr>
        <a:solidFill>
          <a:schemeClr val="lt1"/>
        </a:solidFill>
      </p:bgPr>
    </p:bg>
    <p:spTree>
      <p:nvGrpSpPr>
        <p:cNvPr id="218" name="Shape 218"/>
        <p:cNvGrpSpPr/>
        <p:nvPr/>
      </p:nvGrpSpPr>
      <p:grpSpPr>
        <a:xfrm>
          <a:off x="0" y="0"/>
          <a:ext cx="0" cy="0"/>
          <a:chOff x="0" y="0"/>
          <a:chExt cx="0" cy="0"/>
        </a:xfrm>
      </p:grpSpPr>
      <p:sp>
        <p:nvSpPr>
          <p:cNvPr id="219" name="Google Shape;219;p31"/>
          <p:cNvSpPr/>
          <p:nvPr>
            <p:ph idx="2"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220" name="Google Shape;220;p31"/>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1" name="Google Shape;221;p31"/>
          <p:cNvSpPr/>
          <p:nvPr>
            <p:ph idx="3" type="pic"/>
          </p:nvPr>
        </p:nvSpPr>
        <p:spPr>
          <a:xfrm>
            <a:off x="8596800" y="223475"/>
            <a:ext cx="318600" cy="318600"/>
          </a:xfrm>
          <a:prstGeom prst="ellipse">
            <a:avLst/>
          </a:prstGeom>
          <a:noFill/>
          <a:ln>
            <a:noFill/>
          </a:ln>
        </p:spPr>
      </p:sp>
      <p:sp>
        <p:nvSpPr>
          <p:cNvPr id="222" name="Google Shape;222;p31"/>
          <p:cNvSpPr/>
          <p:nvPr>
            <p:ph idx="4" type="pic"/>
          </p:nvPr>
        </p:nvSpPr>
        <p:spPr>
          <a:xfrm>
            <a:off x="3874125" y="866550"/>
            <a:ext cx="4531500" cy="3409500"/>
          </a:xfrm>
          <a:prstGeom prst="roundRect">
            <a:avLst>
              <a:gd fmla="val 4099"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17">
    <p:bg>
      <p:bgPr>
        <a:solidFill>
          <a:schemeClr val="lt1"/>
        </a:solidFill>
      </p:bgPr>
    </p:bg>
    <p:spTree>
      <p:nvGrpSpPr>
        <p:cNvPr id="223" name="Shape 223"/>
        <p:cNvGrpSpPr/>
        <p:nvPr/>
      </p:nvGrpSpPr>
      <p:grpSpPr>
        <a:xfrm>
          <a:off x="0" y="0"/>
          <a:ext cx="0" cy="0"/>
          <a:chOff x="0" y="0"/>
          <a:chExt cx="0" cy="0"/>
        </a:xfrm>
      </p:grpSpPr>
      <p:sp>
        <p:nvSpPr>
          <p:cNvPr id="224" name="Google Shape;224;p32"/>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5" name="Google Shape;225;p32"/>
          <p:cNvSpPr txBox="1"/>
          <p:nvPr>
            <p:ph idx="1" type="subTitle"/>
          </p:nvPr>
        </p:nvSpPr>
        <p:spPr>
          <a:xfrm>
            <a:off x="440281" y="763675"/>
            <a:ext cx="20703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6" name="Google Shape;226;p32"/>
          <p:cNvSpPr txBox="1"/>
          <p:nvPr/>
        </p:nvSpPr>
        <p:spPr>
          <a:xfrm>
            <a:off x="871975" y="114300"/>
            <a:ext cx="1385400" cy="81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a:solidFill>
                  <a:schemeClr val="accent4"/>
                </a:solidFill>
                <a:latin typeface="Albert Sans"/>
                <a:ea typeface="Albert Sans"/>
                <a:cs typeface="Albert Sans"/>
                <a:sym typeface="Albert Sans"/>
              </a:rPr>
              <a:t>Future Focused</a:t>
            </a:r>
            <a:endParaRPr b="1">
              <a:solidFill>
                <a:schemeClr val="accent4"/>
              </a:solidFill>
              <a:latin typeface="Albert Sans"/>
              <a:ea typeface="Albert Sans"/>
              <a:cs typeface="Albert Sans"/>
              <a:sym typeface="Albert Sans"/>
            </a:endParaRPr>
          </a:p>
        </p:txBody>
      </p:sp>
      <p:sp>
        <p:nvSpPr>
          <p:cNvPr id="227" name="Google Shape;227;p32"/>
          <p:cNvSpPr txBox="1"/>
          <p:nvPr>
            <p:ph idx="2" type="subTitle"/>
          </p:nvPr>
        </p:nvSpPr>
        <p:spPr>
          <a:xfrm>
            <a:off x="580888" y="3286575"/>
            <a:ext cx="1757100" cy="1189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None/>
              <a:defRPr b="0" sz="100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228" name="Google Shape;228;p32"/>
          <p:cNvSpPr txBox="1"/>
          <p:nvPr>
            <p:ph idx="3" type="title"/>
          </p:nvPr>
        </p:nvSpPr>
        <p:spPr>
          <a:xfrm>
            <a:off x="440281" y="327150"/>
            <a:ext cx="2009100" cy="1325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Pullquote">
  <p:cSld name="CUSTOM_18">
    <p:bg>
      <p:bgPr>
        <a:solidFill>
          <a:schemeClr val="accent2"/>
        </a:solidFill>
      </p:bgPr>
    </p:bg>
    <p:spTree>
      <p:nvGrpSpPr>
        <p:cNvPr id="229" name="Shape 229"/>
        <p:cNvGrpSpPr/>
        <p:nvPr/>
      </p:nvGrpSpPr>
      <p:grpSpPr>
        <a:xfrm>
          <a:off x="0" y="0"/>
          <a:ext cx="0" cy="0"/>
          <a:chOff x="0" y="0"/>
          <a:chExt cx="0" cy="0"/>
        </a:xfrm>
      </p:grpSpPr>
      <p:sp>
        <p:nvSpPr>
          <p:cNvPr id="230" name="Google Shape;230;p33"/>
          <p:cNvSpPr txBox="1"/>
          <p:nvPr>
            <p:ph idx="1" type="subTitle"/>
          </p:nvPr>
        </p:nvSpPr>
        <p:spPr>
          <a:xfrm>
            <a:off x="821950" y="763675"/>
            <a:ext cx="2070300" cy="36405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Nanum Myeongjo"/>
              <a:buNone/>
              <a:defRPr sz="2400">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1" name="Google Shape;231;p33"/>
          <p:cNvSpPr/>
          <p:nvPr/>
        </p:nvSpPr>
        <p:spPr>
          <a:xfrm>
            <a:off x="114300" y="114300"/>
            <a:ext cx="8915400" cy="4914900"/>
          </a:xfrm>
          <a:prstGeom prst="roundRect">
            <a:avLst>
              <a:gd fmla="val 330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3"/>
          <p:cNvSpPr txBox="1"/>
          <p:nvPr>
            <p:ph idx="2" type="subTitle"/>
          </p:nvPr>
        </p:nvSpPr>
        <p:spPr>
          <a:xfrm>
            <a:off x="1062075" y="763675"/>
            <a:ext cx="70254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Font typeface="Nanum Myeongjo"/>
              <a:buNone/>
              <a:defRPr b="0" sz="3600">
                <a:solidFill>
                  <a:schemeClr val="dk2"/>
                </a:solidFill>
                <a:latin typeface="Nanum Myeongjo"/>
                <a:ea typeface="Nanum Myeongjo"/>
                <a:cs typeface="Nanum Myeongjo"/>
                <a:sym typeface="Nanum Myeongjo"/>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233" name="Google Shape;233;p33"/>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4" name="Google Shape;234;p33"/>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35" name="Shape 235"/>
        <p:cNvGrpSpPr/>
        <p:nvPr/>
      </p:nvGrpSpPr>
      <p:grpSpPr>
        <a:xfrm>
          <a:off x="0" y="0"/>
          <a:ext cx="0" cy="0"/>
          <a:chOff x="0" y="0"/>
          <a:chExt cx="0" cy="0"/>
        </a:xfrm>
      </p:grpSpPr>
      <p:sp>
        <p:nvSpPr>
          <p:cNvPr id="236" name="Google Shape;236;p3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37" name="Google Shape;237;p3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238" name="Google Shape;238;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39" name="Shape 239"/>
        <p:cNvGrpSpPr/>
        <p:nvPr/>
      </p:nvGrpSpPr>
      <p:grpSpPr>
        <a:xfrm>
          <a:off x="0" y="0"/>
          <a:ext cx="0" cy="0"/>
          <a:chOff x="0" y="0"/>
          <a:chExt cx="0" cy="0"/>
        </a:xfrm>
      </p:grpSpPr>
      <p:sp>
        <p:nvSpPr>
          <p:cNvPr id="240" name="Google Shape;240;p3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1" name="Google Shape;241;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42" name="Shape 242"/>
        <p:cNvGrpSpPr/>
        <p:nvPr/>
      </p:nvGrpSpPr>
      <p:grpSpPr>
        <a:xfrm>
          <a:off x="0" y="0"/>
          <a:ext cx="0" cy="0"/>
          <a:chOff x="0" y="0"/>
          <a:chExt cx="0" cy="0"/>
        </a:xfrm>
      </p:grpSpPr>
      <p:sp>
        <p:nvSpPr>
          <p:cNvPr id="243" name="Google Shape;243;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4" name="Google Shape;244;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5" name="Google Shape;245;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46" name="Shape 246"/>
        <p:cNvGrpSpPr/>
        <p:nvPr/>
      </p:nvGrpSpPr>
      <p:grpSpPr>
        <a:xfrm>
          <a:off x="0" y="0"/>
          <a:ext cx="0" cy="0"/>
          <a:chOff x="0" y="0"/>
          <a:chExt cx="0" cy="0"/>
        </a:xfrm>
      </p:grpSpPr>
      <p:sp>
        <p:nvSpPr>
          <p:cNvPr id="247" name="Google Shape;247;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8" name="Google Shape;248;p3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9" name="Google Shape;249;p3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0" name="Google Shape;250;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51" name="Shape 251"/>
        <p:cNvGrpSpPr/>
        <p:nvPr/>
      </p:nvGrpSpPr>
      <p:grpSpPr>
        <a:xfrm>
          <a:off x="0" y="0"/>
          <a:ext cx="0" cy="0"/>
          <a:chOff x="0" y="0"/>
          <a:chExt cx="0" cy="0"/>
        </a:xfrm>
      </p:grpSpPr>
      <p:sp>
        <p:nvSpPr>
          <p:cNvPr id="252" name="Google Shape;252;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3" name="Google Shape;253;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54" name="Shape 254"/>
        <p:cNvGrpSpPr/>
        <p:nvPr/>
      </p:nvGrpSpPr>
      <p:grpSpPr>
        <a:xfrm>
          <a:off x="0" y="0"/>
          <a:ext cx="0" cy="0"/>
          <a:chOff x="0" y="0"/>
          <a:chExt cx="0" cy="0"/>
        </a:xfrm>
      </p:grpSpPr>
      <p:sp>
        <p:nvSpPr>
          <p:cNvPr id="255" name="Google Shape;255;p3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56" name="Google Shape;256;p3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7" name="Google Shape;257;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58" name="Shape 258"/>
        <p:cNvGrpSpPr/>
        <p:nvPr/>
      </p:nvGrpSpPr>
      <p:grpSpPr>
        <a:xfrm>
          <a:off x="0" y="0"/>
          <a:ext cx="0" cy="0"/>
          <a:chOff x="0" y="0"/>
          <a:chExt cx="0" cy="0"/>
        </a:xfrm>
      </p:grpSpPr>
      <p:sp>
        <p:nvSpPr>
          <p:cNvPr id="259" name="Google Shape;259;p4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60" name="Google Shape;260;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Green">
  <p:cSld name="CUSTOM_5">
    <p:bg>
      <p:bgPr>
        <a:solidFill>
          <a:schemeClr val="accent1"/>
        </a:solidFill>
      </p:bgPr>
    </p:bg>
    <p:spTree>
      <p:nvGrpSpPr>
        <p:cNvPr id="28" name="Shape 28"/>
        <p:cNvGrpSpPr/>
        <p:nvPr/>
      </p:nvGrpSpPr>
      <p:grpSpPr>
        <a:xfrm>
          <a:off x="0" y="0"/>
          <a:ext cx="0" cy="0"/>
          <a:chOff x="0" y="0"/>
          <a:chExt cx="0" cy="0"/>
        </a:xfrm>
      </p:grpSpPr>
      <p:sp>
        <p:nvSpPr>
          <p:cNvPr id="29" name="Google Shape;29;p5"/>
          <p:cNvSpPr/>
          <p:nvPr>
            <p:ph idx="2" type="pic"/>
          </p:nvPr>
        </p:nvSpPr>
        <p:spPr>
          <a:xfrm>
            <a:off x="8596800" y="223475"/>
            <a:ext cx="318600" cy="318600"/>
          </a:xfrm>
          <a:prstGeom prst="ellipse">
            <a:avLst/>
          </a:prstGeom>
          <a:noFill/>
          <a:ln>
            <a:noFill/>
          </a:ln>
        </p:spPr>
      </p:sp>
      <p:sp>
        <p:nvSpPr>
          <p:cNvPr id="30" name="Google Shape;30;p5"/>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31" name="Google Shape;31;p5"/>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5"/>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261" name="Shape 261"/>
        <p:cNvGrpSpPr/>
        <p:nvPr/>
      </p:nvGrpSpPr>
      <p:grpSpPr>
        <a:xfrm>
          <a:off x="0" y="0"/>
          <a:ext cx="0" cy="0"/>
          <a:chOff x="0" y="0"/>
          <a:chExt cx="0" cy="0"/>
        </a:xfrm>
      </p:grpSpPr>
      <p:sp>
        <p:nvSpPr>
          <p:cNvPr id="262" name="Google Shape;262;p4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64" name="Google Shape;264;p4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65" name="Google Shape;265;p4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Clr>
                <a:schemeClr val="dk1"/>
              </a:buClr>
              <a:buSzPts val="14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266" name="Google Shape;266;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267" name="Shape 267"/>
        <p:cNvGrpSpPr/>
        <p:nvPr/>
      </p:nvGrpSpPr>
      <p:grpSpPr>
        <a:xfrm>
          <a:off x="0" y="0"/>
          <a:ext cx="0" cy="0"/>
          <a:chOff x="0" y="0"/>
          <a:chExt cx="0" cy="0"/>
        </a:xfrm>
      </p:grpSpPr>
      <p:sp>
        <p:nvSpPr>
          <p:cNvPr id="268" name="Google Shape;268;p4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400"/>
              <a:buNone/>
              <a:defRPr/>
            </a:lvl1pPr>
          </a:lstStyle>
          <a:p/>
        </p:txBody>
      </p:sp>
      <p:sp>
        <p:nvSpPr>
          <p:cNvPr id="269" name="Google Shape;26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270" name="Shape 270"/>
        <p:cNvGrpSpPr/>
        <p:nvPr/>
      </p:nvGrpSpPr>
      <p:grpSpPr>
        <a:xfrm>
          <a:off x="0" y="0"/>
          <a:ext cx="0" cy="0"/>
          <a:chOff x="0" y="0"/>
          <a:chExt cx="0" cy="0"/>
        </a:xfrm>
      </p:grpSpPr>
      <p:sp>
        <p:nvSpPr>
          <p:cNvPr id="271" name="Google Shape;271;p4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72" name="Google Shape;272;p4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273" name="Google Shape;273;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4" name="Shape 274"/>
        <p:cNvGrpSpPr/>
        <p:nvPr/>
      </p:nvGrpSpPr>
      <p:grpSpPr>
        <a:xfrm>
          <a:off x="0" y="0"/>
          <a:ext cx="0" cy="0"/>
          <a:chOff x="0" y="0"/>
          <a:chExt cx="0" cy="0"/>
        </a:xfrm>
      </p:grpSpPr>
      <p:sp>
        <p:nvSpPr>
          <p:cNvPr id="275" name="Google Shape;275;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276" name="Shape 276"/>
        <p:cNvGrpSpPr/>
        <p:nvPr/>
      </p:nvGrpSpPr>
      <p:grpSpPr>
        <a:xfrm>
          <a:off x="0" y="0"/>
          <a:ext cx="0" cy="0"/>
          <a:chOff x="0" y="0"/>
          <a:chExt cx="0" cy="0"/>
        </a:xfrm>
      </p:grpSpPr>
      <p:sp>
        <p:nvSpPr>
          <p:cNvPr id="277" name="Google Shape;277;p4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8" name="Google Shape;278;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279" name="Google Shape;279;p4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0" name="Google Shape;280;p4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1" name="Google Shape;281;p4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2" name="Google Shape;282;p4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3" name="Google Shape;283;p4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4" name="Google Shape;284;p4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_1">
    <p:spTree>
      <p:nvGrpSpPr>
        <p:cNvPr id="285" name="Shape 285"/>
        <p:cNvGrpSpPr/>
        <p:nvPr/>
      </p:nvGrpSpPr>
      <p:grpSpPr>
        <a:xfrm>
          <a:off x="0" y="0"/>
          <a:ext cx="0" cy="0"/>
          <a:chOff x="0" y="0"/>
          <a:chExt cx="0" cy="0"/>
        </a:xfrm>
      </p:grpSpPr>
      <p:sp>
        <p:nvSpPr>
          <p:cNvPr id="286" name="Google Shape;286;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7" name="Google Shape;287;p46"/>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88" name="Google Shape;288;p46"/>
          <p:cNvSpPr/>
          <p:nvPr>
            <p:ph idx="2" type="pic"/>
          </p:nvPr>
        </p:nvSpPr>
        <p:spPr>
          <a:xfrm>
            <a:off x="4992024" y="1152775"/>
            <a:ext cx="3840300" cy="3416400"/>
          </a:xfrm>
          <a:prstGeom prst="rect">
            <a:avLst/>
          </a:prstGeom>
          <a:noFill/>
          <a:ln>
            <a:noFill/>
          </a:ln>
        </p:spPr>
      </p:sp>
      <p:sp>
        <p:nvSpPr>
          <p:cNvPr id="289" name="Google Shape;289;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290" name="Shape 290"/>
        <p:cNvGrpSpPr/>
        <p:nvPr/>
      </p:nvGrpSpPr>
      <p:grpSpPr>
        <a:xfrm>
          <a:off x="0" y="0"/>
          <a:ext cx="0" cy="0"/>
          <a:chOff x="0" y="0"/>
          <a:chExt cx="0" cy="0"/>
        </a:xfrm>
      </p:grpSpPr>
      <p:sp>
        <p:nvSpPr>
          <p:cNvPr id="291" name="Google Shape;291;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292" name="Google Shape;292;p4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93" name="Google Shape;293;p47"/>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4" name="Google Shape;294;p4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5" name="Google Shape;295;p4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6" name="Google Shape;296;p4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297" name="Shape 297"/>
        <p:cNvGrpSpPr/>
        <p:nvPr/>
      </p:nvGrpSpPr>
      <p:grpSpPr>
        <a:xfrm>
          <a:off x="0" y="0"/>
          <a:ext cx="0" cy="0"/>
          <a:chOff x="0" y="0"/>
          <a:chExt cx="0" cy="0"/>
        </a:xfrm>
      </p:grpSpPr>
      <p:sp>
        <p:nvSpPr>
          <p:cNvPr id="298" name="Google Shape;298;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299" name="Google Shape;299;p48"/>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0" name="Google Shape;300;p4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1" name="Google Shape;301;p48"/>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2" name="Google Shape;302;p4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03" name="Google Shape;303;p4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4" name="Google Shape;304;p4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5" name="Google Shape;305;p4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_1">
    <p:spTree>
      <p:nvGrpSpPr>
        <p:cNvPr id="306" name="Shape 306"/>
        <p:cNvGrpSpPr/>
        <p:nvPr/>
      </p:nvGrpSpPr>
      <p:grpSpPr>
        <a:xfrm>
          <a:off x="0" y="0"/>
          <a:ext cx="0" cy="0"/>
          <a:chOff x="0" y="0"/>
          <a:chExt cx="0" cy="0"/>
        </a:xfrm>
      </p:grpSpPr>
      <p:sp>
        <p:nvSpPr>
          <p:cNvPr id="307" name="Google Shape;307;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08" name="Google Shape;308;p49"/>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9" name="Google Shape;309;p4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10" name="Google Shape;310;p4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11" name="Google Shape;311;p4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12" name="Google Shape;312;p4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13" name="Google Shape;313;p4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14" name="Google Shape;314;p4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15" name="Google Shape;315;p4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16" name="Google Shape;316;p4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317" name="Shape 317"/>
        <p:cNvGrpSpPr/>
        <p:nvPr/>
      </p:nvGrpSpPr>
      <p:grpSpPr>
        <a:xfrm>
          <a:off x="0" y="0"/>
          <a:ext cx="0" cy="0"/>
          <a:chOff x="0" y="0"/>
          <a:chExt cx="0" cy="0"/>
        </a:xfrm>
      </p:grpSpPr>
      <p:sp>
        <p:nvSpPr>
          <p:cNvPr id="318" name="Google Shape;318;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9" name="Google Shape;319;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20" name="Google Shape;320;p5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eal">
  <p:cSld name="CUSTOM_5_1">
    <p:bg>
      <p:bgPr>
        <a:solidFill>
          <a:schemeClr val="accent2"/>
        </a:solidFill>
      </p:bgPr>
    </p:bg>
    <p:spTree>
      <p:nvGrpSpPr>
        <p:cNvPr id="33" name="Shape 33"/>
        <p:cNvGrpSpPr/>
        <p:nvPr/>
      </p:nvGrpSpPr>
      <p:grpSpPr>
        <a:xfrm>
          <a:off x="0" y="0"/>
          <a:ext cx="0" cy="0"/>
          <a:chOff x="0" y="0"/>
          <a:chExt cx="0" cy="0"/>
        </a:xfrm>
      </p:grpSpPr>
      <p:sp>
        <p:nvSpPr>
          <p:cNvPr id="34" name="Google Shape;34;p6"/>
          <p:cNvSpPr/>
          <p:nvPr>
            <p:ph idx="2" type="pic"/>
          </p:nvPr>
        </p:nvSpPr>
        <p:spPr>
          <a:xfrm>
            <a:off x="8596800" y="223475"/>
            <a:ext cx="318600" cy="318600"/>
          </a:xfrm>
          <a:prstGeom prst="ellipse">
            <a:avLst/>
          </a:prstGeom>
          <a:noFill/>
          <a:ln>
            <a:noFill/>
          </a:ln>
        </p:spPr>
      </p:sp>
      <p:sp>
        <p:nvSpPr>
          <p:cNvPr id="35" name="Google Shape;35;p6"/>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36" name="Google Shape;36;p6"/>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_1">
    <p:spTree>
      <p:nvGrpSpPr>
        <p:cNvPr id="321" name="Shape 321"/>
        <p:cNvGrpSpPr/>
        <p:nvPr/>
      </p:nvGrpSpPr>
      <p:grpSpPr>
        <a:xfrm>
          <a:off x="0" y="0"/>
          <a:ext cx="0" cy="0"/>
          <a:chOff x="0" y="0"/>
          <a:chExt cx="0" cy="0"/>
        </a:xfrm>
      </p:grpSpPr>
      <p:sp>
        <p:nvSpPr>
          <p:cNvPr id="322" name="Google Shape;322;p51"/>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3" name="Google Shape;323;p51"/>
          <p:cNvSpPr/>
          <p:nvPr>
            <p:ph idx="2" type="pic"/>
          </p:nvPr>
        </p:nvSpPr>
        <p:spPr>
          <a:xfrm>
            <a:off x="4804825" y="1133300"/>
            <a:ext cx="4027500" cy="2392800"/>
          </a:xfrm>
          <a:prstGeom prst="rect">
            <a:avLst/>
          </a:prstGeom>
          <a:noFill/>
          <a:ln>
            <a:noFill/>
          </a:ln>
        </p:spPr>
      </p:sp>
      <p:sp>
        <p:nvSpPr>
          <p:cNvPr id="324" name="Google Shape;324;p51"/>
          <p:cNvSpPr/>
          <p:nvPr>
            <p:ph idx="3" type="pic"/>
          </p:nvPr>
        </p:nvSpPr>
        <p:spPr>
          <a:xfrm>
            <a:off x="311725" y="1133300"/>
            <a:ext cx="4027500" cy="2392800"/>
          </a:xfrm>
          <a:prstGeom prst="rect">
            <a:avLst/>
          </a:prstGeom>
          <a:noFill/>
          <a:ln>
            <a:noFill/>
          </a:ln>
        </p:spPr>
      </p:sp>
      <p:sp>
        <p:nvSpPr>
          <p:cNvPr id="325" name="Google Shape;325;p5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6" name="Google Shape;326;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27" name="Google Shape;327;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8" name="Google Shape;328;p5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29" name="Google Shape;329;p5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_1">
    <p:spTree>
      <p:nvGrpSpPr>
        <p:cNvPr id="330" name="Shape 330"/>
        <p:cNvGrpSpPr/>
        <p:nvPr/>
      </p:nvGrpSpPr>
      <p:grpSpPr>
        <a:xfrm>
          <a:off x="0" y="0"/>
          <a:ext cx="0" cy="0"/>
          <a:chOff x="0" y="0"/>
          <a:chExt cx="0" cy="0"/>
        </a:xfrm>
      </p:grpSpPr>
      <p:sp>
        <p:nvSpPr>
          <p:cNvPr id="331" name="Google Shape;331;p52"/>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2" name="Google Shape;332;p52"/>
          <p:cNvSpPr/>
          <p:nvPr>
            <p:ph idx="2" type="pic"/>
          </p:nvPr>
        </p:nvSpPr>
        <p:spPr>
          <a:xfrm>
            <a:off x="6205225" y="1128325"/>
            <a:ext cx="2627100" cy="2273100"/>
          </a:xfrm>
          <a:prstGeom prst="rect">
            <a:avLst/>
          </a:prstGeom>
          <a:noFill/>
          <a:ln>
            <a:noFill/>
          </a:ln>
        </p:spPr>
      </p:sp>
      <p:sp>
        <p:nvSpPr>
          <p:cNvPr id="333" name="Google Shape;333;p52"/>
          <p:cNvSpPr/>
          <p:nvPr>
            <p:ph idx="3" type="pic"/>
          </p:nvPr>
        </p:nvSpPr>
        <p:spPr>
          <a:xfrm>
            <a:off x="311725" y="1128325"/>
            <a:ext cx="2627100" cy="2273100"/>
          </a:xfrm>
          <a:prstGeom prst="rect">
            <a:avLst/>
          </a:prstGeom>
          <a:noFill/>
          <a:ln>
            <a:noFill/>
          </a:ln>
        </p:spPr>
      </p:sp>
      <p:sp>
        <p:nvSpPr>
          <p:cNvPr id="334" name="Google Shape;334;p5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5" name="Google Shape;335;p52"/>
          <p:cNvSpPr/>
          <p:nvPr>
            <p:ph idx="5" type="pic"/>
          </p:nvPr>
        </p:nvSpPr>
        <p:spPr>
          <a:xfrm>
            <a:off x="3255250" y="1128325"/>
            <a:ext cx="2627100" cy="2273100"/>
          </a:xfrm>
          <a:prstGeom prst="rect">
            <a:avLst/>
          </a:prstGeom>
          <a:noFill/>
          <a:ln>
            <a:noFill/>
          </a:ln>
        </p:spPr>
      </p:sp>
      <p:sp>
        <p:nvSpPr>
          <p:cNvPr id="336" name="Google Shape;336;p5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7" name="Google Shape;337;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38" name="Google Shape;338;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9" name="Google Shape;339;p5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40" name="Google Shape;340;p5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41" name="Google Shape;341;p5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_2">
    <p:spTree>
      <p:nvGrpSpPr>
        <p:cNvPr id="342" name="Shape 342"/>
        <p:cNvGrpSpPr/>
        <p:nvPr/>
      </p:nvGrpSpPr>
      <p:grpSpPr>
        <a:xfrm>
          <a:off x="0" y="0"/>
          <a:ext cx="0" cy="0"/>
          <a:chOff x="0" y="0"/>
          <a:chExt cx="0" cy="0"/>
        </a:xfrm>
      </p:grpSpPr>
      <p:sp>
        <p:nvSpPr>
          <p:cNvPr id="343" name="Google Shape;343;p53"/>
          <p:cNvSpPr/>
          <p:nvPr>
            <p:ph idx="2" type="pic"/>
          </p:nvPr>
        </p:nvSpPr>
        <p:spPr>
          <a:xfrm>
            <a:off x="311700" y="445025"/>
            <a:ext cx="8520600" cy="4218300"/>
          </a:xfrm>
          <a:prstGeom prst="rect">
            <a:avLst/>
          </a:prstGeom>
          <a:noFill/>
          <a:ln>
            <a:noFill/>
          </a:ln>
        </p:spPr>
      </p:sp>
      <p:sp>
        <p:nvSpPr>
          <p:cNvPr id="344" name="Google Shape;344;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45" name="Shape 345"/>
        <p:cNvGrpSpPr/>
        <p:nvPr/>
      </p:nvGrpSpPr>
      <p:grpSpPr>
        <a:xfrm>
          <a:off x="0" y="0"/>
          <a:ext cx="0" cy="0"/>
          <a:chOff x="0" y="0"/>
          <a:chExt cx="0" cy="0"/>
        </a:xfrm>
      </p:grpSpPr>
      <p:sp>
        <p:nvSpPr>
          <p:cNvPr id="346" name="Google Shape;346;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47" name="Google Shape;347;p54"/>
          <p:cNvSpPr/>
          <p:nvPr>
            <p:ph idx="2" type="pic"/>
          </p:nvPr>
        </p:nvSpPr>
        <p:spPr>
          <a:xfrm>
            <a:off x="3389600" y="118913"/>
            <a:ext cx="1643700" cy="1535100"/>
          </a:xfrm>
          <a:prstGeom prst="rect">
            <a:avLst/>
          </a:prstGeom>
          <a:noFill/>
          <a:ln>
            <a:noFill/>
          </a:ln>
        </p:spPr>
      </p:sp>
      <p:sp>
        <p:nvSpPr>
          <p:cNvPr id="348" name="Google Shape;348;p54"/>
          <p:cNvSpPr/>
          <p:nvPr>
            <p:ph idx="3" type="pic"/>
          </p:nvPr>
        </p:nvSpPr>
        <p:spPr>
          <a:xfrm>
            <a:off x="5195935" y="118913"/>
            <a:ext cx="1643700" cy="1535100"/>
          </a:xfrm>
          <a:prstGeom prst="rect">
            <a:avLst/>
          </a:prstGeom>
          <a:noFill/>
          <a:ln>
            <a:noFill/>
          </a:ln>
        </p:spPr>
      </p:sp>
      <p:sp>
        <p:nvSpPr>
          <p:cNvPr id="349" name="Google Shape;349;p54"/>
          <p:cNvSpPr/>
          <p:nvPr>
            <p:ph idx="4" type="pic"/>
          </p:nvPr>
        </p:nvSpPr>
        <p:spPr>
          <a:xfrm>
            <a:off x="7002270" y="118913"/>
            <a:ext cx="1643700" cy="1535100"/>
          </a:xfrm>
          <a:prstGeom prst="rect">
            <a:avLst/>
          </a:prstGeom>
          <a:noFill/>
          <a:ln>
            <a:noFill/>
          </a:ln>
        </p:spPr>
      </p:sp>
      <p:sp>
        <p:nvSpPr>
          <p:cNvPr id="350" name="Google Shape;350;p54"/>
          <p:cNvSpPr/>
          <p:nvPr>
            <p:ph idx="5" type="pic"/>
          </p:nvPr>
        </p:nvSpPr>
        <p:spPr>
          <a:xfrm>
            <a:off x="3389588" y="1804212"/>
            <a:ext cx="1643700" cy="1535100"/>
          </a:xfrm>
          <a:prstGeom prst="rect">
            <a:avLst/>
          </a:prstGeom>
          <a:noFill/>
          <a:ln>
            <a:noFill/>
          </a:ln>
        </p:spPr>
      </p:sp>
      <p:sp>
        <p:nvSpPr>
          <p:cNvPr id="351" name="Google Shape;351;p54"/>
          <p:cNvSpPr/>
          <p:nvPr>
            <p:ph idx="6" type="pic"/>
          </p:nvPr>
        </p:nvSpPr>
        <p:spPr>
          <a:xfrm>
            <a:off x="5195922" y="1804212"/>
            <a:ext cx="1643700" cy="1535100"/>
          </a:xfrm>
          <a:prstGeom prst="rect">
            <a:avLst/>
          </a:prstGeom>
          <a:noFill/>
          <a:ln>
            <a:noFill/>
          </a:ln>
        </p:spPr>
      </p:sp>
      <p:sp>
        <p:nvSpPr>
          <p:cNvPr id="352" name="Google Shape;352;p54"/>
          <p:cNvSpPr/>
          <p:nvPr>
            <p:ph idx="7" type="pic"/>
          </p:nvPr>
        </p:nvSpPr>
        <p:spPr>
          <a:xfrm>
            <a:off x="7002257" y="1804212"/>
            <a:ext cx="1643700" cy="1535100"/>
          </a:xfrm>
          <a:prstGeom prst="rect">
            <a:avLst/>
          </a:prstGeom>
          <a:noFill/>
          <a:ln>
            <a:noFill/>
          </a:ln>
        </p:spPr>
      </p:sp>
      <p:sp>
        <p:nvSpPr>
          <p:cNvPr id="353" name="Google Shape;353;p5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4" name="Google Shape;354;p54"/>
          <p:cNvSpPr/>
          <p:nvPr>
            <p:ph idx="8" type="pic"/>
          </p:nvPr>
        </p:nvSpPr>
        <p:spPr>
          <a:xfrm>
            <a:off x="3389588" y="3489487"/>
            <a:ext cx="1643700" cy="1535100"/>
          </a:xfrm>
          <a:prstGeom prst="rect">
            <a:avLst/>
          </a:prstGeom>
          <a:noFill/>
          <a:ln>
            <a:noFill/>
          </a:ln>
        </p:spPr>
      </p:sp>
      <p:sp>
        <p:nvSpPr>
          <p:cNvPr id="355" name="Google Shape;355;p54"/>
          <p:cNvSpPr/>
          <p:nvPr>
            <p:ph idx="9" type="pic"/>
          </p:nvPr>
        </p:nvSpPr>
        <p:spPr>
          <a:xfrm>
            <a:off x="5195922" y="3489487"/>
            <a:ext cx="1643700" cy="1535100"/>
          </a:xfrm>
          <a:prstGeom prst="rect">
            <a:avLst/>
          </a:prstGeom>
          <a:noFill/>
          <a:ln>
            <a:noFill/>
          </a:ln>
        </p:spPr>
      </p:sp>
      <p:sp>
        <p:nvSpPr>
          <p:cNvPr id="356" name="Google Shape;356;p5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361" name="Shape 361"/>
        <p:cNvGrpSpPr/>
        <p:nvPr/>
      </p:nvGrpSpPr>
      <p:grpSpPr>
        <a:xfrm>
          <a:off x="0" y="0"/>
          <a:ext cx="0" cy="0"/>
          <a:chOff x="0" y="0"/>
          <a:chExt cx="0" cy="0"/>
        </a:xfrm>
      </p:grpSpPr>
      <p:sp>
        <p:nvSpPr>
          <p:cNvPr id="362" name="Google Shape;362;p5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63" name="Google Shape;363;p5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64" name="Google Shape;364;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365" name="Shape 365"/>
        <p:cNvGrpSpPr/>
        <p:nvPr/>
      </p:nvGrpSpPr>
      <p:grpSpPr>
        <a:xfrm>
          <a:off x="0" y="0"/>
          <a:ext cx="0" cy="0"/>
          <a:chOff x="0" y="0"/>
          <a:chExt cx="0" cy="0"/>
        </a:xfrm>
      </p:grpSpPr>
      <p:sp>
        <p:nvSpPr>
          <p:cNvPr id="366" name="Google Shape;366;p5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67" name="Google Shape;367;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368" name="Shape 368"/>
        <p:cNvGrpSpPr/>
        <p:nvPr/>
      </p:nvGrpSpPr>
      <p:grpSpPr>
        <a:xfrm>
          <a:off x="0" y="0"/>
          <a:ext cx="0" cy="0"/>
          <a:chOff x="0" y="0"/>
          <a:chExt cx="0" cy="0"/>
        </a:xfrm>
      </p:grpSpPr>
      <p:sp>
        <p:nvSpPr>
          <p:cNvPr id="369" name="Google Shape;369;p5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70" name="Google Shape;370;p5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1" name="Google Shape;371;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372" name="Shape 372"/>
        <p:cNvGrpSpPr/>
        <p:nvPr/>
      </p:nvGrpSpPr>
      <p:grpSpPr>
        <a:xfrm>
          <a:off x="0" y="0"/>
          <a:ext cx="0" cy="0"/>
          <a:chOff x="0" y="0"/>
          <a:chExt cx="0" cy="0"/>
        </a:xfrm>
      </p:grpSpPr>
      <p:sp>
        <p:nvSpPr>
          <p:cNvPr id="373" name="Google Shape;373;p5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74" name="Google Shape;374;p59"/>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75" name="Google Shape;375;p59"/>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76" name="Google Shape;376;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377" name="Shape 377"/>
        <p:cNvGrpSpPr/>
        <p:nvPr/>
      </p:nvGrpSpPr>
      <p:grpSpPr>
        <a:xfrm>
          <a:off x="0" y="0"/>
          <a:ext cx="0" cy="0"/>
          <a:chOff x="0" y="0"/>
          <a:chExt cx="0" cy="0"/>
        </a:xfrm>
      </p:grpSpPr>
      <p:sp>
        <p:nvSpPr>
          <p:cNvPr id="378" name="Google Shape;378;p6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79" name="Google Shape;379;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80" name="Shape 380"/>
        <p:cNvGrpSpPr/>
        <p:nvPr/>
      </p:nvGrpSpPr>
      <p:grpSpPr>
        <a:xfrm>
          <a:off x="0" y="0"/>
          <a:ext cx="0" cy="0"/>
          <a:chOff x="0" y="0"/>
          <a:chExt cx="0" cy="0"/>
        </a:xfrm>
      </p:grpSpPr>
      <p:sp>
        <p:nvSpPr>
          <p:cNvPr id="381" name="Google Shape;381;p61"/>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82" name="Google Shape;382;p61"/>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3" name="Google Shape;383;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Blue">
  <p:cSld name="CUSTOM_5_1_1">
    <p:bg>
      <p:bgPr>
        <a:solidFill>
          <a:schemeClr val="accent4"/>
        </a:solidFill>
      </p:bgPr>
    </p:bg>
    <p:spTree>
      <p:nvGrpSpPr>
        <p:cNvPr id="38" name="Shape 38"/>
        <p:cNvGrpSpPr/>
        <p:nvPr/>
      </p:nvGrpSpPr>
      <p:grpSpPr>
        <a:xfrm>
          <a:off x="0" y="0"/>
          <a:ext cx="0" cy="0"/>
          <a:chOff x="0" y="0"/>
          <a:chExt cx="0" cy="0"/>
        </a:xfrm>
      </p:grpSpPr>
      <p:sp>
        <p:nvSpPr>
          <p:cNvPr id="39" name="Google Shape;39;p7"/>
          <p:cNvSpPr/>
          <p:nvPr>
            <p:ph idx="2" type="pic"/>
          </p:nvPr>
        </p:nvSpPr>
        <p:spPr>
          <a:xfrm>
            <a:off x="8596800" y="223475"/>
            <a:ext cx="318600" cy="318600"/>
          </a:xfrm>
          <a:prstGeom prst="ellipse">
            <a:avLst/>
          </a:prstGeom>
          <a:noFill/>
          <a:ln>
            <a:noFill/>
          </a:ln>
        </p:spPr>
      </p:sp>
      <p:sp>
        <p:nvSpPr>
          <p:cNvPr id="40" name="Google Shape;40;p7"/>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41" name="Google Shape;41;p7"/>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84" name="Shape 384"/>
        <p:cNvGrpSpPr/>
        <p:nvPr/>
      </p:nvGrpSpPr>
      <p:grpSpPr>
        <a:xfrm>
          <a:off x="0" y="0"/>
          <a:ext cx="0" cy="0"/>
          <a:chOff x="0" y="0"/>
          <a:chExt cx="0" cy="0"/>
        </a:xfrm>
      </p:grpSpPr>
      <p:sp>
        <p:nvSpPr>
          <p:cNvPr id="385" name="Google Shape;385;p62"/>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86" name="Google Shape;386;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87" name="Shape 387"/>
        <p:cNvGrpSpPr/>
        <p:nvPr/>
      </p:nvGrpSpPr>
      <p:grpSpPr>
        <a:xfrm>
          <a:off x="0" y="0"/>
          <a:ext cx="0" cy="0"/>
          <a:chOff x="0" y="0"/>
          <a:chExt cx="0" cy="0"/>
        </a:xfrm>
      </p:grpSpPr>
      <p:sp>
        <p:nvSpPr>
          <p:cNvPr id="388" name="Google Shape;388;p6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3"/>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0" name="Google Shape;390;p63"/>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1" name="Google Shape;391;p63"/>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92" name="Google Shape;392;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93" name="Shape 393"/>
        <p:cNvGrpSpPr/>
        <p:nvPr/>
      </p:nvGrpSpPr>
      <p:grpSpPr>
        <a:xfrm>
          <a:off x="0" y="0"/>
          <a:ext cx="0" cy="0"/>
          <a:chOff x="0" y="0"/>
          <a:chExt cx="0" cy="0"/>
        </a:xfrm>
      </p:grpSpPr>
      <p:sp>
        <p:nvSpPr>
          <p:cNvPr id="394" name="Google Shape;394;p64"/>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000"/>
              <a:buNone/>
              <a:defRPr/>
            </a:lvl1pPr>
          </a:lstStyle>
          <a:p/>
        </p:txBody>
      </p:sp>
      <p:sp>
        <p:nvSpPr>
          <p:cNvPr id="395" name="Google Shape;395;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96" name="Shape 396"/>
        <p:cNvGrpSpPr/>
        <p:nvPr/>
      </p:nvGrpSpPr>
      <p:grpSpPr>
        <a:xfrm>
          <a:off x="0" y="0"/>
          <a:ext cx="0" cy="0"/>
          <a:chOff x="0" y="0"/>
          <a:chExt cx="0" cy="0"/>
        </a:xfrm>
      </p:grpSpPr>
      <p:sp>
        <p:nvSpPr>
          <p:cNvPr id="397" name="Google Shape;397;p6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8" name="Google Shape;398;p65"/>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SzPts val="1000"/>
              <a:buChar char="●"/>
              <a:defRPr/>
            </a:lvl1pPr>
            <a:lvl2pPr indent="-279400" lvl="1" marL="914400" algn="ctr">
              <a:spcBef>
                <a:spcPts val="0"/>
              </a:spcBef>
              <a:spcAft>
                <a:spcPts val="0"/>
              </a:spcAft>
              <a:buSzPts val="8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
        <p:nvSpPr>
          <p:cNvPr id="399" name="Google Shape;399;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00" name="Shape 400"/>
        <p:cNvGrpSpPr/>
        <p:nvPr/>
      </p:nvGrpSpPr>
      <p:grpSpPr>
        <a:xfrm>
          <a:off x="0" y="0"/>
          <a:ext cx="0" cy="0"/>
          <a:chOff x="0" y="0"/>
          <a:chExt cx="0" cy="0"/>
        </a:xfrm>
      </p:grpSpPr>
      <p:sp>
        <p:nvSpPr>
          <p:cNvPr id="401" name="Google Shape;401;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402" name="Shape 402"/>
        <p:cNvGrpSpPr/>
        <p:nvPr/>
      </p:nvGrpSpPr>
      <p:grpSpPr>
        <a:xfrm>
          <a:off x="0" y="0"/>
          <a:ext cx="0" cy="0"/>
          <a:chOff x="0" y="0"/>
          <a:chExt cx="0" cy="0"/>
        </a:xfrm>
      </p:grpSpPr>
      <p:sp>
        <p:nvSpPr>
          <p:cNvPr id="403" name="Google Shape;403;p67"/>
          <p:cNvSpPr txBox="1"/>
          <p:nvPr>
            <p:ph type="title"/>
          </p:nvPr>
        </p:nvSpPr>
        <p:spPr>
          <a:xfrm>
            <a:off x="677325" y="1832775"/>
            <a:ext cx="3217200" cy="14841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04" name="Google Shape;404;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5" name="Google Shape;405;p67"/>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6" name="Google Shape;406;p67"/>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7" name="Google Shape;407;p67"/>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8" name="Google Shape;408;p67"/>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9" name="Google Shape;409;p67"/>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10" name="Google Shape;410;p67"/>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411" name="Shape 411"/>
        <p:cNvGrpSpPr/>
        <p:nvPr/>
      </p:nvGrpSpPr>
      <p:grpSpPr>
        <a:xfrm>
          <a:off x="0" y="0"/>
          <a:ext cx="0" cy="0"/>
          <a:chOff x="0" y="0"/>
          <a:chExt cx="0" cy="0"/>
        </a:xfrm>
      </p:grpSpPr>
      <p:sp>
        <p:nvSpPr>
          <p:cNvPr id="412" name="Google Shape;412;p6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13" name="Google Shape;413;p68"/>
          <p:cNvSpPr txBox="1"/>
          <p:nvPr>
            <p:ph idx="1" type="body"/>
          </p:nvPr>
        </p:nvSpPr>
        <p:spPr>
          <a:xfrm>
            <a:off x="311700" y="1152475"/>
            <a:ext cx="44739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14" name="Google Shape;414;p68"/>
          <p:cNvSpPr/>
          <p:nvPr>
            <p:ph idx="2" type="pic"/>
          </p:nvPr>
        </p:nvSpPr>
        <p:spPr>
          <a:xfrm>
            <a:off x="4992024" y="1152775"/>
            <a:ext cx="3840300" cy="3416400"/>
          </a:xfrm>
          <a:prstGeom prst="rect">
            <a:avLst/>
          </a:prstGeom>
          <a:noFill/>
          <a:ln>
            <a:noFill/>
          </a:ln>
        </p:spPr>
      </p:sp>
      <p:sp>
        <p:nvSpPr>
          <p:cNvPr id="415" name="Google Shape;415;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416" name="Shape 416"/>
        <p:cNvGrpSpPr/>
        <p:nvPr/>
      </p:nvGrpSpPr>
      <p:grpSpPr>
        <a:xfrm>
          <a:off x="0" y="0"/>
          <a:ext cx="0" cy="0"/>
          <a:chOff x="0" y="0"/>
          <a:chExt cx="0" cy="0"/>
        </a:xfrm>
      </p:grpSpPr>
      <p:sp>
        <p:nvSpPr>
          <p:cNvPr id="417" name="Google Shape;417;p6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18" name="Google Shape;418;p69"/>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19" name="Google Shape;419;p69"/>
          <p:cNvSpPr txBox="1"/>
          <p:nvPr>
            <p:ph idx="1" type="body"/>
          </p:nvPr>
        </p:nvSpPr>
        <p:spPr>
          <a:xfrm>
            <a:off x="48315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0" name="Google Shape;420;p69"/>
          <p:cNvSpPr txBox="1"/>
          <p:nvPr>
            <p:ph idx="2" type="body"/>
          </p:nvPr>
        </p:nvSpPr>
        <p:spPr>
          <a:xfrm>
            <a:off x="504800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1" name="Google Shape;421;p69"/>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22" name="Google Shape;422;p69"/>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423" name="Shape 423"/>
        <p:cNvGrpSpPr/>
        <p:nvPr/>
      </p:nvGrpSpPr>
      <p:grpSpPr>
        <a:xfrm>
          <a:off x="0" y="0"/>
          <a:ext cx="0" cy="0"/>
          <a:chOff x="0" y="0"/>
          <a:chExt cx="0" cy="0"/>
        </a:xfrm>
      </p:grpSpPr>
      <p:sp>
        <p:nvSpPr>
          <p:cNvPr id="424" name="Google Shape;424;p7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25" name="Google Shape;425;p70"/>
          <p:cNvSpPr txBox="1"/>
          <p:nvPr>
            <p:ph idx="1" type="body"/>
          </p:nvPr>
        </p:nvSpPr>
        <p:spPr>
          <a:xfrm>
            <a:off x="4831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6" name="Google Shape;426;p70"/>
          <p:cNvSpPr txBox="1"/>
          <p:nvPr>
            <p:ph idx="2" type="body"/>
          </p:nvPr>
        </p:nvSpPr>
        <p:spPr>
          <a:xfrm>
            <a:off x="334772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7" name="Google Shape;427;p70"/>
          <p:cNvSpPr txBox="1"/>
          <p:nvPr>
            <p:ph idx="3" type="body"/>
          </p:nvPr>
        </p:nvSpPr>
        <p:spPr>
          <a:xfrm>
            <a:off x="62122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8" name="Google Shape;428;p70"/>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29" name="Google Shape;429;p70"/>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30" name="Google Shape;430;p70"/>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31" name="Google Shape;431;p70"/>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432" name="Shape 432"/>
        <p:cNvGrpSpPr/>
        <p:nvPr/>
      </p:nvGrpSpPr>
      <p:grpSpPr>
        <a:xfrm>
          <a:off x="0" y="0"/>
          <a:ext cx="0" cy="0"/>
          <a:chOff x="0" y="0"/>
          <a:chExt cx="0" cy="0"/>
        </a:xfrm>
      </p:grpSpPr>
      <p:sp>
        <p:nvSpPr>
          <p:cNvPr id="433" name="Google Shape;433;p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4" name="Google Shape;434;p71"/>
          <p:cNvSpPr txBox="1"/>
          <p:nvPr>
            <p:ph idx="1" type="body"/>
          </p:nvPr>
        </p:nvSpPr>
        <p:spPr>
          <a:xfrm>
            <a:off x="366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35" name="Google Shape;435;p71"/>
          <p:cNvSpPr txBox="1"/>
          <p:nvPr>
            <p:ph idx="2" type="body"/>
          </p:nvPr>
        </p:nvSpPr>
        <p:spPr>
          <a:xfrm>
            <a:off x="4938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36" name="Google Shape;436;p71"/>
          <p:cNvSpPr txBox="1"/>
          <p:nvPr>
            <p:ph idx="3" type="body"/>
          </p:nvPr>
        </p:nvSpPr>
        <p:spPr>
          <a:xfrm>
            <a:off x="366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37" name="Google Shape;437;p71"/>
          <p:cNvSpPr txBox="1"/>
          <p:nvPr>
            <p:ph idx="4" type="body"/>
          </p:nvPr>
        </p:nvSpPr>
        <p:spPr>
          <a:xfrm>
            <a:off x="4938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38" name="Google Shape;438;p71"/>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39" name="Google Shape;439;p71"/>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40" name="Google Shape;440;p71"/>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41" name="Google Shape;441;p71"/>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42" name="Google Shape;442;p71"/>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ll Quote">
  <p:cSld name="CUSTOM_1">
    <p:bg>
      <p:bgPr>
        <a:solidFill>
          <a:schemeClr val="lt1"/>
        </a:solidFill>
      </p:bgPr>
    </p:bg>
    <p:spTree>
      <p:nvGrpSpPr>
        <p:cNvPr id="43" name="Shape 43"/>
        <p:cNvGrpSpPr/>
        <p:nvPr/>
      </p:nvGrpSpPr>
      <p:grpSpPr>
        <a:xfrm>
          <a:off x="0" y="0"/>
          <a:ext cx="0" cy="0"/>
          <a:chOff x="0" y="0"/>
          <a:chExt cx="0" cy="0"/>
        </a:xfrm>
      </p:grpSpPr>
      <p:sp>
        <p:nvSpPr>
          <p:cNvPr id="44" name="Google Shape;44;p8"/>
          <p:cNvSpPr/>
          <p:nvPr>
            <p:ph idx="2" type="pic"/>
          </p:nvPr>
        </p:nvSpPr>
        <p:spPr>
          <a:xfrm>
            <a:off x="8596800" y="223475"/>
            <a:ext cx="318600" cy="318600"/>
          </a:xfrm>
          <a:prstGeom prst="ellipse">
            <a:avLst/>
          </a:prstGeom>
          <a:noFill/>
          <a:ln>
            <a:noFill/>
          </a:ln>
        </p:spPr>
      </p:sp>
      <p:sp>
        <p:nvSpPr>
          <p:cNvPr id="45" name="Google Shape;45;p8"/>
          <p:cNvSpPr txBox="1"/>
          <p:nvPr>
            <p:ph idx="1" type="subTitle"/>
          </p:nvPr>
        </p:nvSpPr>
        <p:spPr>
          <a:xfrm>
            <a:off x="4627750" y="1204950"/>
            <a:ext cx="2489700" cy="363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46" name="Google Shape;46;p8"/>
          <p:cNvSpPr txBox="1"/>
          <p:nvPr>
            <p:ph idx="3" type="body"/>
          </p:nvPr>
        </p:nvSpPr>
        <p:spPr>
          <a:xfrm>
            <a:off x="4627750" y="1592350"/>
            <a:ext cx="25392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47" name="Google Shape;47;p8"/>
          <p:cNvSpPr/>
          <p:nvPr>
            <p:ph idx="4" type="pic"/>
          </p:nvPr>
        </p:nvSpPr>
        <p:spPr>
          <a:xfrm rot="-5400000">
            <a:off x="1529325" y="1257825"/>
            <a:ext cx="3114600" cy="2619600"/>
          </a:xfrm>
          <a:prstGeom prst="round2SameRect">
            <a:avLst>
              <a:gd fmla="val 3848" name="adj1"/>
              <a:gd fmla="val 0" name="adj2"/>
            </a:avLst>
          </a:prstGeom>
          <a:noFill/>
          <a:ln>
            <a:noFill/>
          </a:ln>
        </p:spPr>
      </p:sp>
      <p:sp>
        <p:nvSpPr>
          <p:cNvPr id="48" name="Google Shape;48;p8"/>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extLst>
    <p:ext uri="{DCECCB84-F9BA-43D5-87BE-67443E8EF086}">
      <p15:sldGuideLst>
        <p15:guide id="1" orient="horz" pos="636">
          <p15:clr>
            <a:srgbClr val="E46962"/>
          </p15:clr>
        </p15:guide>
        <p15:guide id="2" orient="horz" pos="2604">
          <p15:clr>
            <a:srgbClr val="E46962"/>
          </p15:clr>
        </p15:guide>
      </p15:sldGuideLst>
    </p:ext>
  </p:extLst>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443" name="Shape 443"/>
        <p:cNvGrpSpPr/>
        <p:nvPr/>
      </p:nvGrpSpPr>
      <p:grpSpPr>
        <a:xfrm>
          <a:off x="0" y="0"/>
          <a:ext cx="0" cy="0"/>
          <a:chOff x="0" y="0"/>
          <a:chExt cx="0" cy="0"/>
        </a:xfrm>
      </p:grpSpPr>
      <p:sp>
        <p:nvSpPr>
          <p:cNvPr id="444" name="Google Shape;444;p7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45" name="Google Shape;445;p7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6" name="Google Shape;446;p72"/>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447" name="Shape 447"/>
        <p:cNvGrpSpPr/>
        <p:nvPr/>
      </p:nvGrpSpPr>
      <p:grpSpPr>
        <a:xfrm>
          <a:off x="0" y="0"/>
          <a:ext cx="0" cy="0"/>
          <a:chOff x="0" y="0"/>
          <a:chExt cx="0" cy="0"/>
        </a:xfrm>
      </p:grpSpPr>
      <p:sp>
        <p:nvSpPr>
          <p:cNvPr id="448" name="Google Shape;448;p73"/>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49" name="Google Shape;449;p73"/>
          <p:cNvSpPr/>
          <p:nvPr>
            <p:ph idx="2" type="pic"/>
          </p:nvPr>
        </p:nvSpPr>
        <p:spPr>
          <a:xfrm>
            <a:off x="4804825" y="1133300"/>
            <a:ext cx="4027500" cy="2392800"/>
          </a:xfrm>
          <a:prstGeom prst="rect">
            <a:avLst/>
          </a:prstGeom>
          <a:noFill/>
          <a:ln>
            <a:noFill/>
          </a:ln>
        </p:spPr>
      </p:sp>
      <p:sp>
        <p:nvSpPr>
          <p:cNvPr id="450" name="Google Shape;450;p73"/>
          <p:cNvSpPr/>
          <p:nvPr>
            <p:ph idx="3" type="pic"/>
          </p:nvPr>
        </p:nvSpPr>
        <p:spPr>
          <a:xfrm>
            <a:off x="311725" y="1133300"/>
            <a:ext cx="4027500" cy="2392800"/>
          </a:xfrm>
          <a:prstGeom prst="rect">
            <a:avLst/>
          </a:prstGeom>
          <a:noFill/>
          <a:ln>
            <a:noFill/>
          </a:ln>
        </p:spPr>
      </p:sp>
      <p:sp>
        <p:nvSpPr>
          <p:cNvPr id="451" name="Google Shape;451;p73"/>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52" name="Google Shape;452;p7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3" name="Google Shape;453;p7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54" name="Google Shape;454;p73"/>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55" name="Google Shape;455;p73"/>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456" name="Shape 456"/>
        <p:cNvGrpSpPr/>
        <p:nvPr/>
      </p:nvGrpSpPr>
      <p:grpSpPr>
        <a:xfrm>
          <a:off x="0" y="0"/>
          <a:ext cx="0" cy="0"/>
          <a:chOff x="0" y="0"/>
          <a:chExt cx="0" cy="0"/>
        </a:xfrm>
      </p:grpSpPr>
      <p:sp>
        <p:nvSpPr>
          <p:cNvPr id="457" name="Google Shape;457;p74"/>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58" name="Google Shape;458;p74"/>
          <p:cNvSpPr/>
          <p:nvPr>
            <p:ph idx="2" type="pic"/>
          </p:nvPr>
        </p:nvSpPr>
        <p:spPr>
          <a:xfrm>
            <a:off x="6205225" y="1128325"/>
            <a:ext cx="2627100" cy="2273100"/>
          </a:xfrm>
          <a:prstGeom prst="rect">
            <a:avLst/>
          </a:prstGeom>
          <a:noFill/>
          <a:ln>
            <a:noFill/>
          </a:ln>
        </p:spPr>
      </p:sp>
      <p:sp>
        <p:nvSpPr>
          <p:cNvPr id="459" name="Google Shape;459;p74"/>
          <p:cNvSpPr/>
          <p:nvPr>
            <p:ph idx="3" type="pic"/>
          </p:nvPr>
        </p:nvSpPr>
        <p:spPr>
          <a:xfrm>
            <a:off x="311725" y="1128325"/>
            <a:ext cx="2627100" cy="2273100"/>
          </a:xfrm>
          <a:prstGeom prst="rect">
            <a:avLst/>
          </a:prstGeom>
          <a:noFill/>
          <a:ln>
            <a:noFill/>
          </a:ln>
        </p:spPr>
      </p:sp>
      <p:sp>
        <p:nvSpPr>
          <p:cNvPr id="460" name="Google Shape;460;p74"/>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1" name="Google Shape;461;p74"/>
          <p:cNvSpPr/>
          <p:nvPr>
            <p:ph idx="5" type="pic"/>
          </p:nvPr>
        </p:nvSpPr>
        <p:spPr>
          <a:xfrm>
            <a:off x="3255250" y="1128325"/>
            <a:ext cx="2627100" cy="2273100"/>
          </a:xfrm>
          <a:prstGeom prst="rect">
            <a:avLst/>
          </a:prstGeom>
          <a:noFill/>
          <a:ln>
            <a:noFill/>
          </a:ln>
        </p:spPr>
      </p:sp>
      <p:sp>
        <p:nvSpPr>
          <p:cNvPr id="462" name="Google Shape;462;p74"/>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3" name="Google Shape;463;p7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64" name="Google Shape;464;p7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65" name="Google Shape;465;p74"/>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66" name="Google Shape;466;p74"/>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67" name="Google Shape;467;p74"/>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468" name="Shape 468"/>
        <p:cNvGrpSpPr/>
        <p:nvPr/>
      </p:nvGrpSpPr>
      <p:grpSpPr>
        <a:xfrm>
          <a:off x="0" y="0"/>
          <a:ext cx="0" cy="0"/>
          <a:chOff x="0" y="0"/>
          <a:chExt cx="0" cy="0"/>
        </a:xfrm>
      </p:grpSpPr>
      <p:sp>
        <p:nvSpPr>
          <p:cNvPr id="469" name="Google Shape;469;p75"/>
          <p:cNvSpPr/>
          <p:nvPr>
            <p:ph idx="2" type="pic"/>
          </p:nvPr>
        </p:nvSpPr>
        <p:spPr>
          <a:xfrm>
            <a:off x="311700" y="445025"/>
            <a:ext cx="8520600" cy="4218300"/>
          </a:xfrm>
          <a:prstGeom prst="rect">
            <a:avLst/>
          </a:prstGeom>
          <a:noFill/>
          <a:ln>
            <a:noFill/>
          </a:ln>
        </p:spPr>
      </p:sp>
      <p:sp>
        <p:nvSpPr>
          <p:cNvPr id="470" name="Google Shape;470;p7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471" name="Shape 471"/>
        <p:cNvGrpSpPr/>
        <p:nvPr/>
      </p:nvGrpSpPr>
      <p:grpSpPr>
        <a:xfrm>
          <a:off x="0" y="0"/>
          <a:ext cx="0" cy="0"/>
          <a:chOff x="0" y="0"/>
          <a:chExt cx="0" cy="0"/>
        </a:xfrm>
      </p:grpSpPr>
      <p:sp>
        <p:nvSpPr>
          <p:cNvPr id="472" name="Google Shape;472;p7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73" name="Google Shape;473;p76"/>
          <p:cNvSpPr/>
          <p:nvPr>
            <p:ph idx="2" type="pic"/>
          </p:nvPr>
        </p:nvSpPr>
        <p:spPr>
          <a:xfrm>
            <a:off x="3389600" y="118913"/>
            <a:ext cx="1643700" cy="1535100"/>
          </a:xfrm>
          <a:prstGeom prst="rect">
            <a:avLst/>
          </a:prstGeom>
          <a:noFill/>
          <a:ln>
            <a:noFill/>
          </a:ln>
        </p:spPr>
      </p:sp>
      <p:sp>
        <p:nvSpPr>
          <p:cNvPr id="474" name="Google Shape;474;p76"/>
          <p:cNvSpPr/>
          <p:nvPr>
            <p:ph idx="3" type="pic"/>
          </p:nvPr>
        </p:nvSpPr>
        <p:spPr>
          <a:xfrm>
            <a:off x="5195935" y="118913"/>
            <a:ext cx="1643700" cy="1535100"/>
          </a:xfrm>
          <a:prstGeom prst="rect">
            <a:avLst/>
          </a:prstGeom>
          <a:noFill/>
          <a:ln>
            <a:noFill/>
          </a:ln>
        </p:spPr>
      </p:sp>
      <p:sp>
        <p:nvSpPr>
          <p:cNvPr id="475" name="Google Shape;475;p76"/>
          <p:cNvSpPr/>
          <p:nvPr>
            <p:ph idx="4" type="pic"/>
          </p:nvPr>
        </p:nvSpPr>
        <p:spPr>
          <a:xfrm>
            <a:off x="7002270" y="118913"/>
            <a:ext cx="1643700" cy="1535100"/>
          </a:xfrm>
          <a:prstGeom prst="rect">
            <a:avLst/>
          </a:prstGeom>
          <a:noFill/>
          <a:ln>
            <a:noFill/>
          </a:ln>
        </p:spPr>
      </p:sp>
      <p:sp>
        <p:nvSpPr>
          <p:cNvPr id="476" name="Google Shape;476;p76"/>
          <p:cNvSpPr/>
          <p:nvPr>
            <p:ph idx="5" type="pic"/>
          </p:nvPr>
        </p:nvSpPr>
        <p:spPr>
          <a:xfrm>
            <a:off x="3389588" y="1804212"/>
            <a:ext cx="1643700" cy="1535100"/>
          </a:xfrm>
          <a:prstGeom prst="rect">
            <a:avLst/>
          </a:prstGeom>
          <a:noFill/>
          <a:ln>
            <a:noFill/>
          </a:ln>
        </p:spPr>
      </p:sp>
      <p:sp>
        <p:nvSpPr>
          <p:cNvPr id="477" name="Google Shape;477;p76"/>
          <p:cNvSpPr/>
          <p:nvPr>
            <p:ph idx="6" type="pic"/>
          </p:nvPr>
        </p:nvSpPr>
        <p:spPr>
          <a:xfrm>
            <a:off x="5195922" y="1804212"/>
            <a:ext cx="1643700" cy="1535100"/>
          </a:xfrm>
          <a:prstGeom prst="rect">
            <a:avLst/>
          </a:prstGeom>
          <a:noFill/>
          <a:ln>
            <a:noFill/>
          </a:ln>
        </p:spPr>
      </p:sp>
      <p:sp>
        <p:nvSpPr>
          <p:cNvPr id="478" name="Google Shape;478;p76"/>
          <p:cNvSpPr/>
          <p:nvPr>
            <p:ph idx="7" type="pic"/>
          </p:nvPr>
        </p:nvSpPr>
        <p:spPr>
          <a:xfrm>
            <a:off x="7002257" y="1804212"/>
            <a:ext cx="1643700" cy="1535100"/>
          </a:xfrm>
          <a:prstGeom prst="rect">
            <a:avLst/>
          </a:prstGeom>
          <a:noFill/>
          <a:ln>
            <a:noFill/>
          </a:ln>
        </p:spPr>
      </p:sp>
      <p:sp>
        <p:nvSpPr>
          <p:cNvPr id="479" name="Google Shape;479;p76"/>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80" name="Google Shape;480;p76"/>
          <p:cNvSpPr/>
          <p:nvPr>
            <p:ph idx="8" type="pic"/>
          </p:nvPr>
        </p:nvSpPr>
        <p:spPr>
          <a:xfrm>
            <a:off x="3389588" y="3489487"/>
            <a:ext cx="1643700" cy="1535100"/>
          </a:xfrm>
          <a:prstGeom prst="rect">
            <a:avLst/>
          </a:prstGeom>
          <a:noFill/>
          <a:ln>
            <a:noFill/>
          </a:ln>
        </p:spPr>
      </p:sp>
      <p:sp>
        <p:nvSpPr>
          <p:cNvPr id="481" name="Google Shape;481;p76"/>
          <p:cNvSpPr/>
          <p:nvPr>
            <p:ph idx="9" type="pic"/>
          </p:nvPr>
        </p:nvSpPr>
        <p:spPr>
          <a:xfrm>
            <a:off x="5195922" y="3489487"/>
            <a:ext cx="1643700" cy="1535100"/>
          </a:xfrm>
          <a:prstGeom prst="rect">
            <a:avLst/>
          </a:prstGeom>
          <a:noFill/>
          <a:ln>
            <a:noFill/>
          </a:ln>
        </p:spPr>
      </p:sp>
      <p:sp>
        <p:nvSpPr>
          <p:cNvPr id="482" name="Google Shape;482;p76"/>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slide" type="title">
  <p:cSld name="TITLE">
    <p:bg>
      <p:bgPr>
        <a:solidFill>
          <a:schemeClr val="dk1"/>
        </a:solidFill>
      </p:bgPr>
    </p:bg>
    <p:spTree>
      <p:nvGrpSpPr>
        <p:cNvPr id="483" name="Shape 483"/>
        <p:cNvGrpSpPr/>
        <p:nvPr/>
      </p:nvGrpSpPr>
      <p:grpSpPr>
        <a:xfrm>
          <a:off x="0" y="0"/>
          <a:ext cx="0" cy="0"/>
          <a:chOff x="0" y="0"/>
          <a:chExt cx="0" cy="0"/>
        </a:xfrm>
      </p:grpSpPr>
      <p:sp>
        <p:nvSpPr>
          <p:cNvPr id="484" name="Google Shape;484;p77"/>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85" name="Google Shape;485;p77"/>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750"/>
              <a:buNone/>
              <a:defRPr sz="6750">
                <a:solidFill>
                  <a:schemeClr val="lt1"/>
                </a:solidFill>
              </a:defRPr>
            </a:lvl1pPr>
            <a:lvl2pPr lvl="1">
              <a:spcBef>
                <a:spcPts val="0"/>
              </a:spcBef>
              <a:spcAft>
                <a:spcPts val="0"/>
              </a:spcAft>
              <a:buClr>
                <a:schemeClr val="lt1"/>
              </a:buClr>
              <a:buSzPts val="5200"/>
              <a:buNone/>
              <a:defRPr sz="5200">
                <a:solidFill>
                  <a:schemeClr val="lt1"/>
                </a:solidFill>
              </a:defRPr>
            </a:lvl2pPr>
            <a:lvl3pPr lvl="2">
              <a:spcBef>
                <a:spcPts val="0"/>
              </a:spcBef>
              <a:spcAft>
                <a:spcPts val="0"/>
              </a:spcAft>
              <a:buClr>
                <a:schemeClr val="lt1"/>
              </a:buClr>
              <a:buSzPts val="5200"/>
              <a:buNone/>
              <a:defRPr sz="5200">
                <a:solidFill>
                  <a:schemeClr val="lt1"/>
                </a:solidFill>
              </a:defRPr>
            </a:lvl3pPr>
            <a:lvl4pPr lvl="3">
              <a:spcBef>
                <a:spcPts val="0"/>
              </a:spcBef>
              <a:spcAft>
                <a:spcPts val="0"/>
              </a:spcAft>
              <a:buClr>
                <a:schemeClr val="lt1"/>
              </a:buClr>
              <a:buSzPts val="5200"/>
              <a:buNone/>
              <a:defRPr sz="5200">
                <a:solidFill>
                  <a:schemeClr val="lt1"/>
                </a:solidFill>
              </a:defRPr>
            </a:lvl4pPr>
            <a:lvl5pPr lvl="4">
              <a:spcBef>
                <a:spcPts val="0"/>
              </a:spcBef>
              <a:spcAft>
                <a:spcPts val="0"/>
              </a:spcAft>
              <a:buClr>
                <a:schemeClr val="lt1"/>
              </a:buClr>
              <a:buSzPts val="5200"/>
              <a:buNone/>
              <a:defRPr sz="5200">
                <a:solidFill>
                  <a:schemeClr val="lt1"/>
                </a:solidFill>
              </a:defRPr>
            </a:lvl5pPr>
            <a:lvl6pPr lvl="5">
              <a:spcBef>
                <a:spcPts val="0"/>
              </a:spcBef>
              <a:spcAft>
                <a:spcPts val="0"/>
              </a:spcAft>
              <a:buClr>
                <a:schemeClr val="lt1"/>
              </a:buClr>
              <a:buSzPts val="5200"/>
              <a:buNone/>
              <a:defRPr sz="5200">
                <a:solidFill>
                  <a:schemeClr val="lt1"/>
                </a:solidFill>
              </a:defRPr>
            </a:lvl6pPr>
            <a:lvl7pPr lvl="6">
              <a:spcBef>
                <a:spcPts val="0"/>
              </a:spcBef>
              <a:spcAft>
                <a:spcPts val="0"/>
              </a:spcAft>
              <a:buClr>
                <a:schemeClr val="lt1"/>
              </a:buClr>
              <a:buSzPts val="5200"/>
              <a:buNone/>
              <a:defRPr sz="5200">
                <a:solidFill>
                  <a:schemeClr val="lt1"/>
                </a:solidFill>
              </a:defRPr>
            </a:lvl7pPr>
            <a:lvl8pPr lvl="7">
              <a:spcBef>
                <a:spcPts val="0"/>
              </a:spcBef>
              <a:spcAft>
                <a:spcPts val="0"/>
              </a:spcAft>
              <a:buClr>
                <a:schemeClr val="lt1"/>
              </a:buClr>
              <a:buSzPts val="5200"/>
              <a:buNone/>
              <a:defRPr sz="5200">
                <a:solidFill>
                  <a:schemeClr val="lt1"/>
                </a:solidFill>
              </a:defRPr>
            </a:lvl8pPr>
            <a:lvl9pPr lvl="8">
              <a:spcBef>
                <a:spcPts val="0"/>
              </a:spcBef>
              <a:spcAft>
                <a:spcPts val="0"/>
              </a:spcAft>
              <a:buClr>
                <a:schemeClr val="lt1"/>
              </a:buClr>
              <a:buSzPts val="5200"/>
              <a:buNone/>
              <a:defRPr sz="5200">
                <a:solidFill>
                  <a:schemeClr val="lt1"/>
                </a:solidFill>
              </a:defRPr>
            </a:lvl9pPr>
          </a:lstStyle>
          <a:p/>
        </p:txBody>
      </p:sp>
      <p:sp>
        <p:nvSpPr>
          <p:cNvPr id="486" name="Google Shape;486;p77"/>
          <p:cNvSpPr txBox="1"/>
          <p:nvPr>
            <p:ph idx="2" type="subTitle"/>
          </p:nvPr>
        </p:nvSpPr>
        <p:spPr>
          <a:xfrm>
            <a:off x="196950" y="2171250"/>
            <a:ext cx="3986700" cy="55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50"/>
              <a:buFont typeface="DM Sans Medium"/>
              <a:buNone/>
              <a:defRPr sz="1850">
                <a:solidFill>
                  <a:schemeClr val="lt1"/>
                </a:solidFill>
                <a:latin typeface="DM Sans Medium"/>
                <a:ea typeface="DM Sans Medium"/>
                <a:cs typeface="DM Sans Medium"/>
                <a:sym typeface="DM Sans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487" name="Google Shape;487;p77"/>
          <p:cNvSpPr/>
          <p:nvPr>
            <p:ph idx="3" type="pic"/>
          </p:nvPr>
        </p:nvSpPr>
        <p:spPr>
          <a:xfrm>
            <a:off x="4437578" y="2171250"/>
            <a:ext cx="4509600" cy="2775600"/>
          </a:xfrm>
          <a:prstGeom prst="round2DiagRect">
            <a:avLst>
              <a:gd fmla="val 16667" name="adj1"/>
              <a:gd fmla="val 0" name="adj2"/>
            </a:avLst>
          </a:prstGeom>
          <a:noFill/>
          <a:ln>
            <a:noFill/>
          </a:ln>
        </p:spPr>
      </p:sp>
      <p:sp>
        <p:nvSpPr>
          <p:cNvPr id="488" name="Google Shape;488;p77"/>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 type="secHead">
  <p:cSld name="SECTION_HEADER">
    <p:spTree>
      <p:nvGrpSpPr>
        <p:cNvPr id="489" name="Shape 489"/>
        <p:cNvGrpSpPr/>
        <p:nvPr/>
      </p:nvGrpSpPr>
      <p:grpSpPr>
        <a:xfrm>
          <a:off x="0" y="0"/>
          <a:ext cx="0" cy="0"/>
          <a:chOff x="0" y="0"/>
          <a:chExt cx="0" cy="0"/>
        </a:xfrm>
      </p:grpSpPr>
      <p:sp>
        <p:nvSpPr>
          <p:cNvPr id="490" name="Google Shape;490;p78"/>
          <p:cNvSpPr txBox="1"/>
          <p:nvPr>
            <p:ph type="title"/>
          </p:nvPr>
        </p:nvSpPr>
        <p:spPr>
          <a:xfrm>
            <a:off x="511953" y="5885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91" name="Google Shape;491;p7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92" name="Google Shape;492;p78"/>
          <p:cNvSpPr txBox="1"/>
          <p:nvPr>
            <p:ph idx="2" type="title"/>
          </p:nvPr>
        </p:nvSpPr>
        <p:spPr>
          <a:xfrm>
            <a:off x="511953" y="14303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93" name="Google Shape;493;p78"/>
          <p:cNvSpPr txBox="1"/>
          <p:nvPr>
            <p:ph idx="3" type="title"/>
          </p:nvPr>
        </p:nvSpPr>
        <p:spPr>
          <a:xfrm>
            <a:off x="511953" y="22721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94" name="Google Shape;494;p78"/>
          <p:cNvSpPr txBox="1"/>
          <p:nvPr>
            <p:ph idx="4" type="title"/>
          </p:nvPr>
        </p:nvSpPr>
        <p:spPr>
          <a:xfrm>
            <a:off x="511953" y="31139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95" name="Google Shape;495;p78"/>
          <p:cNvSpPr txBox="1"/>
          <p:nvPr>
            <p:ph idx="5" type="title"/>
          </p:nvPr>
        </p:nvSpPr>
        <p:spPr>
          <a:xfrm>
            <a:off x="511953" y="39557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96" name="Google Shape;496;p78"/>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97" name="Google Shape;497;p78"/>
          <p:cNvSpPr txBox="1"/>
          <p:nvPr>
            <p:ph idx="6"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type="tx">
  <p:cSld name="TITLE_AND_BODY">
    <p:spTree>
      <p:nvGrpSpPr>
        <p:cNvPr id="498" name="Shape 498"/>
        <p:cNvGrpSpPr/>
        <p:nvPr/>
      </p:nvGrpSpPr>
      <p:grpSpPr>
        <a:xfrm>
          <a:off x="0" y="0"/>
          <a:ext cx="0" cy="0"/>
          <a:chOff x="0" y="0"/>
          <a:chExt cx="0" cy="0"/>
        </a:xfrm>
      </p:grpSpPr>
      <p:sp>
        <p:nvSpPr>
          <p:cNvPr id="499" name="Google Shape;499;p7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00" name="Google Shape;500;p79"/>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1pPr>
            <a:lvl2pPr lvl="1"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2pPr>
            <a:lvl3pPr lvl="2"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3pPr>
            <a:lvl4pPr lvl="3"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4pPr>
            <a:lvl5pPr lvl="4"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5pPr>
            <a:lvl6pPr lvl="5"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6pPr>
            <a:lvl7pPr lvl="6"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7pPr>
            <a:lvl8pPr lvl="7"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8pPr>
            <a:lvl9pPr lvl="8"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9pPr>
          </a:lstStyle>
          <a:p/>
        </p:txBody>
      </p:sp>
      <p:sp>
        <p:nvSpPr>
          <p:cNvPr id="501" name="Google Shape;501;p79"/>
          <p:cNvSpPr txBox="1"/>
          <p:nvPr>
            <p:ph idx="2" type="body"/>
          </p:nvPr>
        </p:nvSpPr>
        <p:spPr>
          <a:xfrm>
            <a:off x="196951" y="196725"/>
            <a:ext cx="18591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502" name="Google Shape;502;p79"/>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TITLE_AND_BODY_1">
    <p:bg>
      <p:bgPr>
        <a:solidFill>
          <a:schemeClr val="dk1"/>
        </a:solidFill>
      </p:bgPr>
    </p:bg>
    <p:spTree>
      <p:nvGrpSpPr>
        <p:cNvPr id="503" name="Shape 503"/>
        <p:cNvGrpSpPr/>
        <p:nvPr/>
      </p:nvGrpSpPr>
      <p:grpSpPr>
        <a:xfrm>
          <a:off x="0" y="0"/>
          <a:ext cx="0" cy="0"/>
          <a:chOff x="0" y="0"/>
          <a:chExt cx="0" cy="0"/>
        </a:xfrm>
      </p:grpSpPr>
      <p:sp>
        <p:nvSpPr>
          <p:cNvPr id="504" name="Google Shape;504;p8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505" name="Google Shape;505;p80"/>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1pPr>
            <a:lvl2pPr lvl="1"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2pPr>
            <a:lvl3pPr lvl="2"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3pPr>
            <a:lvl4pPr lvl="3"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4pPr>
            <a:lvl5pPr lvl="4"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5pPr>
            <a:lvl6pPr lvl="5"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6pPr>
            <a:lvl7pPr lvl="6"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7pPr>
            <a:lvl8pPr lvl="7"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8pPr>
            <a:lvl9pPr lvl="8"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9pPr>
          </a:lstStyle>
          <a:p/>
        </p:txBody>
      </p:sp>
      <p:sp>
        <p:nvSpPr>
          <p:cNvPr id="506" name="Google Shape;506;p80"/>
          <p:cNvSpPr txBox="1"/>
          <p:nvPr>
            <p:ph idx="2"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507" name="Google Shape;507;p80"/>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1" type="twoColTx">
  <p:cSld name="TITLE_AND_TWO_COLUMNS">
    <p:spTree>
      <p:nvGrpSpPr>
        <p:cNvPr id="508" name="Shape 508"/>
        <p:cNvGrpSpPr/>
        <p:nvPr/>
      </p:nvGrpSpPr>
      <p:grpSpPr>
        <a:xfrm>
          <a:off x="0" y="0"/>
          <a:ext cx="0" cy="0"/>
          <a:chOff x="0" y="0"/>
          <a:chExt cx="0" cy="0"/>
        </a:xfrm>
      </p:grpSpPr>
      <p:sp>
        <p:nvSpPr>
          <p:cNvPr id="509" name="Google Shape;509;p81"/>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510" name="Google Shape;510;p81"/>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a:solidFill>
                  <a:schemeClr val="dk1"/>
                </a:solidFill>
              </a:defRPr>
            </a:lvl1pPr>
            <a:lvl2pPr indent="-292100" lvl="1" marL="914400">
              <a:lnSpc>
                <a:spcPct val="100000"/>
              </a:lnSpc>
              <a:spcBef>
                <a:spcPts val="0"/>
              </a:spcBef>
              <a:spcAft>
                <a:spcPts val="0"/>
              </a:spcAft>
              <a:buClr>
                <a:schemeClr val="dk1"/>
              </a:buClr>
              <a:buSzPts val="1000"/>
              <a:buChar char="○"/>
              <a:defRPr sz="1000">
                <a:solidFill>
                  <a:schemeClr val="dk1"/>
                </a:solidFill>
              </a:defRPr>
            </a:lvl2pPr>
            <a:lvl3pPr indent="-292100" lvl="2" marL="1371600">
              <a:lnSpc>
                <a:spcPct val="100000"/>
              </a:lnSpc>
              <a:spcBef>
                <a:spcPts val="0"/>
              </a:spcBef>
              <a:spcAft>
                <a:spcPts val="0"/>
              </a:spcAft>
              <a:buClr>
                <a:schemeClr val="dk1"/>
              </a:buClr>
              <a:buSzPts val="1000"/>
              <a:buChar char="■"/>
              <a:defRPr>
                <a:solidFill>
                  <a:schemeClr val="dk1"/>
                </a:solidFill>
              </a:defRPr>
            </a:lvl3pPr>
            <a:lvl4pPr indent="-292100" lvl="3" marL="1828800">
              <a:lnSpc>
                <a:spcPct val="100000"/>
              </a:lnSpc>
              <a:spcBef>
                <a:spcPts val="0"/>
              </a:spcBef>
              <a:spcAft>
                <a:spcPts val="0"/>
              </a:spcAft>
              <a:buClr>
                <a:schemeClr val="dk1"/>
              </a:buClr>
              <a:buSzPts val="1000"/>
              <a:buChar char="●"/>
              <a:defRPr>
                <a:solidFill>
                  <a:schemeClr val="dk1"/>
                </a:solidFill>
              </a:defRPr>
            </a:lvl4pPr>
            <a:lvl5pPr indent="-292100" lvl="4" marL="2286000">
              <a:lnSpc>
                <a:spcPct val="100000"/>
              </a:lnSpc>
              <a:spcBef>
                <a:spcPts val="0"/>
              </a:spcBef>
              <a:spcAft>
                <a:spcPts val="0"/>
              </a:spcAft>
              <a:buClr>
                <a:schemeClr val="dk1"/>
              </a:buClr>
              <a:buSzPts val="1000"/>
              <a:buChar char="○"/>
              <a:defRPr>
                <a:solidFill>
                  <a:schemeClr val="dk1"/>
                </a:solidFill>
              </a:defRPr>
            </a:lvl5pPr>
            <a:lvl6pPr indent="-292100" lvl="5" marL="2743200">
              <a:lnSpc>
                <a:spcPct val="100000"/>
              </a:lnSpc>
              <a:spcBef>
                <a:spcPts val="0"/>
              </a:spcBef>
              <a:spcAft>
                <a:spcPts val="0"/>
              </a:spcAft>
              <a:buClr>
                <a:schemeClr val="dk1"/>
              </a:buClr>
              <a:buSzPts val="1000"/>
              <a:buChar char="■"/>
              <a:defRPr>
                <a:solidFill>
                  <a:schemeClr val="dk1"/>
                </a:solidFill>
              </a:defRPr>
            </a:lvl6pPr>
            <a:lvl7pPr indent="-292100" lvl="6" marL="3200400">
              <a:lnSpc>
                <a:spcPct val="100000"/>
              </a:lnSpc>
              <a:spcBef>
                <a:spcPts val="0"/>
              </a:spcBef>
              <a:spcAft>
                <a:spcPts val="0"/>
              </a:spcAft>
              <a:buClr>
                <a:schemeClr val="dk1"/>
              </a:buClr>
              <a:buSzPts val="1000"/>
              <a:buChar char="●"/>
              <a:defRPr>
                <a:solidFill>
                  <a:schemeClr val="dk1"/>
                </a:solidFill>
              </a:defRPr>
            </a:lvl7pPr>
            <a:lvl8pPr indent="-292100" lvl="7" marL="3657600">
              <a:lnSpc>
                <a:spcPct val="100000"/>
              </a:lnSpc>
              <a:spcBef>
                <a:spcPts val="0"/>
              </a:spcBef>
              <a:spcAft>
                <a:spcPts val="0"/>
              </a:spcAft>
              <a:buClr>
                <a:schemeClr val="dk1"/>
              </a:buClr>
              <a:buSzPts val="1000"/>
              <a:buChar char="○"/>
              <a:defRPr>
                <a:solidFill>
                  <a:schemeClr val="dk1"/>
                </a:solidFill>
              </a:defRPr>
            </a:lvl8pPr>
            <a:lvl9pPr indent="-292100" lvl="8" marL="4114800">
              <a:lnSpc>
                <a:spcPct val="100000"/>
              </a:lnSpc>
              <a:spcBef>
                <a:spcPts val="0"/>
              </a:spcBef>
              <a:spcAft>
                <a:spcPts val="0"/>
              </a:spcAft>
              <a:buClr>
                <a:schemeClr val="dk1"/>
              </a:buClr>
              <a:buSzPts val="1000"/>
              <a:buChar char="■"/>
              <a:defRPr>
                <a:solidFill>
                  <a:schemeClr val="dk1"/>
                </a:solidFill>
              </a:defRPr>
            </a:lvl9pPr>
          </a:lstStyle>
          <a:p/>
        </p:txBody>
      </p:sp>
      <p:sp>
        <p:nvSpPr>
          <p:cNvPr id="511" name="Google Shape;511;p8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2" name="Google Shape;512;p81"/>
          <p:cNvSpPr/>
          <p:nvPr>
            <p:ph idx="2" type="pic"/>
          </p:nvPr>
        </p:nvSpPr>
        <p:spPr>
          <a:xfrm>
            <a:off x="3726325" y="669925"/>
            <a:ext cx="5220900" cy="4276800"/>
          </a:xfrm>
          <a:prstGeom prst="round2DiagRect">
            <a:avLst>
              <a:gd fmla="val 16667" name="adj1"/>
              <a:gd fmla="val 0" name="adj2"/>
            </a:avLst>
          </a:prstGeom>
          <a:noFill/>
          <a:ln>
            <a:noFill/>
          </a:ln>
        </p:spPr>
      </p:sp>
      <p:sp>
        <p:nvSpPr>
          <p:cNvPr id="513" name="Google Shape;513;p81"/>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514" name="Google Shape;514;p81"/>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Image">
  <p:cSld name="CUSTOM_2">
    <p:bg>
      <p:bgPr>
        <a:solidFill>
          <a:schemeClr val="lt2"/>
        </a:solidFill>
      </p:bgPr>
    </p:bg>
    <p:spTree>
      <p:nvGrpSpPr>
        <p:cNvPr id="49" name="Shape 49"/>
        <p:cNvGrpSpPr/>
        <p:nvPr/>
      </p:nvGrpSpPr>
      <p:grpSpPr>
        <a:xfrm>
          <a:off x="0" y="0"/>
          <a:ext cx="0" cy="0"/>
          <a:chOff x="0" y="0"/>
          <a:chExt cx="0" cy="0"/>
        </a:xfrm>
      </p:grpSpPr>
      <p:sp>
        <p:nvSpPr>
          <p:cNvPr id="50" name="Google Shape;50;p9"/>
          <p:cNvSpPr/>
          <p:nvPr>
            <p:ph idx="2" type="pic"/>
          </p:nvPr>
        </p:nvSpPr>
        <p:spPr>
          <a:xfrm>
            <a:off x="120000" y="114300"/>
            <a:ext cx="8904000" cy="4914900"/>
          </a:xfrm>
          <a:prstGeom prst="roundRect">
            <a:avLst>
              <a:gd fmla="val 2134" name="adj"/>
            </a:avLst>
          </a:prstGeom>
          <a:noFill/>
          <a:ln>
            <a:noFill/>
          </a:ln>
        </p:spPr>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2">
  <p:cSld name="TITLE_AND_TWO_COLUMNS_1">
    <p:bg>
      <p:bgPr>
        <a:solidFill>
          <a:schemeClr val="dk1"/>
        </a:solidFill>
      </p:bgPr>
    </p:bg>
    <p:spTree>
      <p:nvGrpSpPr>
        <p:cNvPr id="515" name="Shape 515"/>
        <p:cNvGrpSpPr/>
        <p:nvPr/>
      </p:nvGrpSpPr>
      <p:grpSpPr>
        <a:xfrm>
          <a:off x="0" y="0"/>
          <a:ext cx="0" cy="0"/>
          <a:chOff x="0" y="0"/>
          <a:chExt cx="0" cy="0"/>
        </a:xfrm>
      </p:grpSpPr>
      <p:sp>
        <p:nvSpPr>
          <p:cNvPr id="516" name="Google Shape;516;p82"/>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450"/>
              <a:buNone/>
              <a:defRPr>
                <a:solidFill>
                  <a:schemeClr val="lt1"/>
                </a:solidFill>
              </a:defRPr>
            </a:lvl1pPr>
            <a:lvl2pPr lvl="1">
              <a:spcBef>
                <a:spcPts val="0"/>
              </a:spcBef>
              <a:spcAft>
                <a:spcPts val="0"/>
              </a:spcAft>
              <a:buClr>
                <a:schemeClr val="lt1"/>
              </a:buClr>
              <a:buSzPts val="3450"/>
              <a:buNone/>
              <a:defRPr>
                <a:solidFill>
                  <a:schemeClr val="lt1"/>
                </a:solidFill>
              </a:defRPr>
            </a:lvl2pPr>
            <a:lvl3pPr lvl="2">
              <a:spcBef>
                <a:spcPts val="0"/>
              </a:spcBef>
              <a:spcAft>
                <a:spcPts val="0"/>
              </a:spcAft>
              <a:buClr>
                <a:schemeClr val="lt1"/>
              </a:buClr>
              <a:buSzPts val="3450"/>
              <a:buNone/>
              <a:defRPr>
                <a:solidFill>
                  <a:schemeClr val="lt1"/>
                </a:solidFill>
              </a:defRPr>
            </a:lvl3pPr>
            <a:lvl4pPr lvl="3">
              <a:spcBef>
                <a:spcPts val="0"/>
              </a:spcBef>
              <a:spcAft>
                <a:spcPts val="0"/>
              </a:spcAft>
              <a:buClr>
                <a:schemeClr val="lt1"/>
              </a:buClr>
              <a:buSzPts val="3450"/>
              <a:buNone/>
              <a:defRPr>
                <a:solidFill>
                  <a:schemeClr val="lt1"/>
                </a:solidFill>
              </a:defRPr>
            </a:lvl4pPr>
            <a:lvl5pPr lvl="4">
              <a:spcBef>
                <a:spcPts val="0"/>
              </a:spcBef>
              <a:spcAft>
                <a:spcPts val="0"/>
              </a:spcAft>
              <a:buClr>
                <a:schemeClr val="lt1"/>
              </a:buClr>
              <a:buSzPts val="3450"/>
              <a:buNone/>
              <a:defRPr>
                <a:solidFill>
                  <a:schemeClr val="lt1"/>
                </a:solidFill>
              </a:defRPr>
            </a:lvl5pPr>
            <a:lvl6pPr lvl="5">
              <a:spcBef>
                <a:spcPts val="0"/>
              </a:spcBef>
              <a:spcAft>
                <a:spcPts val="0"/>
              </a:spcAft>
              <a:buClr>
                <a:schemeClr val="lt1"/>
              </a:buClr>
              <a:buSzPts val="3450"/>
              <a:buNone/>
              <a:defRPr>
                <a:solidFill>
                  <a:schemeClr val="lt1"/>
                </a:solidFill>
              </a:defRPr>
            </a:lvl6pPr>
            <a:lvl7pPr lvl="6">
              <a:spcBef>
                <a:spcPts val="0"/>
              </a:spcBef>
              <a:spcAft>
                <a:spcPts val="0"/>
              </a:spcAft>
              <a:buClr>
                <a:schemeClr val="lt1"/>
              </a:buClr>
              <a:buSzPts val="3450"/>
              <a:buNone/>
              <a:defRPr>
                <a:solidFill>
                  <a:schemeClr val="lt1"/>
                </a:solidFill>
              </a:defRPr>
            </a:lvl7pPr>
            <a:lvl8pPr lvl="7">
              <a:spcBef>
                <a:spcPts val="0"/>
              </a:spcBef>
              <a:spcAft>
                <a:spcPts val="0"/>
              </a:spcAft>
              <a:buClr>
                <a:schemeClr val="lt1"/>
              </a:buClr>
              <a:buSzPts val="3450"/>
              <a:buNone/>
              <a:defRPr>
                <a:solidFill>
                  <a:schemeClr val="lt1"/>
                </a:solidFill>
              </a:defRPr>
            </a:lvl8pPr>
            <a:lvl9pPr lvl="8">
              <a:spcBef>
                <a:spcPts val="0"/>
              </a:spcBef>
              <a:spcAft>
                <a:spcPts val="0"/>
              </a:spcAft>
              <a:buClr>
                <a:schemeClr val="lt1"/>
              </a:buClr>
              <a:buSzPts val="3450"/>
              <a:buNone/>
              <a:defRPr>
                <a:solidFill>
                  <a:schemeClr val="lt1"/>
                </a:solidFill>
              </a:defRPr>
            </a:lvl9pPr>
          </a:lstStyle>
          <a:p/>
        </p:txBody>
      </p:sp>
      <p:sp>
        <p:nvSpPr>
          <p:cNvPr id="517" name="Google Shape;517;p82"/>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Char char="●"/>
              <a:defRPr>
                <a:solidFill>
                  <a:schemeClr val="lt1"/>
                </a:solidFill>
              </a:defRPr>
            </a:lvl1pPr>
            <a:lvl2pPr indent="-292100" lvl="1" marL="914400">
              <a:lnSpc>
                <a:spcPct val="100000"/>
              </a:lnSpc>
              <a:spcBef>
                <a:spcPts val="0"/>
              </a:spcBef>
              <a:spcAft>
                <a:spcPts val="0"/>
              </a:spcAft>
              <a:buClr>
                <a:schemeClr val="lt1"/>
              </a:buClr>
              <a:buSzPts val="1000"/>
              <a:buChar char="○"/>
              <a:defRPr sz="1000">
                <a:solidFill>
                  <a:schemeClr val="lt1"/>
                </a:solidFill>
              </a:defRPr>
            </a:lvl2pPr>
            <a:lvl3pPr indent="-292100" lvl="2" marL="1371600">
              <a:lnSpc>
                <a:spcPct val="100000"/>
              </a:lnSpc>
              <a:spcBef>
                <a:spcPts val="0"/>
              </a:spcBef>
              <a:spcAft>
                <a:spcPts val="0"/>
              </a:spcAft>
              <a:buClr>
                <a:schemeClr val="lt1"/>
              </a:buClr>
              <a:buSzPts val="1000"/>
              <a:buChar char="■"/>
              <a:defRPr>
                <a:solidFill>
                  <a:schemeClr val="lt1"/>
                </a:solidFill>
              </a:defRPr>
            </a:lvl3pPr>
            <a:lvl4pPr indent="-292100" lvl="3" marL="1828800">
              <a:lnSpc>
                <a:spcPct val="100000"/>
              </a:lnSpc>
              <a:spcBef>
                <a:spcPts val="0"/>
              </a:spcBef>
              <a:spcAft>
                <a:spcPts val="0"/>
              </a:spcAft>
              <a:buClr>
                <a:schemeClr val="lt1"/>
              </a:buClr>
              <a:buSzPts val="1000"/>
              <a:buChar char="●"/>
              <a:defRPr>
                <a:solidFill>
                  <a:schemeClr val="lt1"/>
                </a:solidFill>
              </a:defRPr>
            </a:lvl4pPr>
            <a:lvl5pPr indent="-292100" lvl="4" marL="2286000">
              <a:lnSpc>
                <a:spcPct val="100000"/>
              </a:lnSpc>
              <a:spcBef>
                <a:spcPts val="0"/>
              </a:spcBef>
              <a:spcAft>
                <a:spcPts val="0"/>
              </a:spcAft>
              <a:buClr>
                <a:schemeClr val="lt1"/>
              </a:buClr>
              <a:buSzPts val="1000"/>
              <a:buChar char="○"/>
              <a:defRPr>
                <a:solidFill>
                  <a:schemeClr val="lt1"/>
                </a:solidFill>
              </a:defRPr>
            </a:lvl5pPr>
            <a:lvl6pPr indent="-292100" lvl="5" marL="2743200">
              <a:lnSpc>
                <a:spcPct val="100000"/>
              </a:lnSpc>
              <a:spcBef>
                <a:spcPts val="0"/>
              </a:spcBef>
              <a:spcAft>
                <a:spcPts val="0"/>
              </a:spcAft>
              <a:buClr>
                <a:schemeClr val="lt1"/>
              </a:buClr>
              <a:buSzPts val="1000"/>
              <a:buChar char="■"/>
              <a:defRPr>
                <a:solidFill>
                  <a:schemeClr val="lt1"/>
                </a:solidFill>
              </a:defRPr>
            </a:lvl6pPr>
            <a:lvl7pPr indent="-292100" lvl="6" marL="3200400">
              <a:lnSpc>
                <a:spcPct val="100000"/>
              </a:lnSpc>
              <a:spcBef>
                <a:spcPts val="0"/>
              </a:spcBef>
              <a:spcAft>
                <a:spcPts val="0"/>
              </a:spcAft>
              <a:buClr>
                <a:schemeClr val="lt1"/>
              </a:buClr>
              <a:buSzPts val="1000"/>
              <a:buChar char="●"/>
              <a:defRPr>
                <a:solidFill>
                  <a:schemeClr val="lt1"/>
                </a:solidFill>
              </a:defRPr>
            </a:lvl7pPr>
            <a:lvl8pPr indent="-292100" lvl="7" marL="3657600">
              <a:lnSpc>
                <a:spcPct val="100000"/>
              </a:lnSpc>
              <a:spcBef>
                <a:spcPts val="0"/>
              </a:spcBef>
              <a:spcAft>
                <a:spcPts val="0"/>
              </a:spcAft>
              <a:buClr>
                <a:schemeClr val="lt1"/>
              </a:buClr>
              <a:buSzPts val="1000"/>
              <a:buChar char="○"/>
              <a:defRPr>
                <a:solidFill>
                  <a:schemeClr val="lt1"/>
                </a:solidFill>
              </a:defRPr>
            </a:lvl8pPr>
            <a:lvl9pPr indent="-292100" lvl="8" marL="4114800">
              <a:lnSpc>
                <a:spcPct val="100000"/>
              </a:lnSpc>
              <a:spcBef>
                <a:spcPts val="0"/>
              </a:spcBef>
              <a:spcAft>
                <a:spcPts val="0"/>
              </a:spcAft>
              <a:buClr>
                <a:schemeClr val="lt1"/>
              </a:buClr>
              <a:buSzPts val="1000"/>
              <a:buChar char="■"/>
              <a:defRPr>
                <a:solidFill>
                  <a:schemeClr val="lt1"/>
                </a:solidFill>
              </a:defRPr>
            </a:lvl9pPr>
          </a:lstStyle>
          <a:p/>
        </p:txBody>
      </p:sp>
      <p:sp>
        <p:nvSpPr>
          <p:cNvPr id="518" name="Google Shape;518;p8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19" name="Google Shape;519;p82"/>
          <p:cNvSpPr/>
          <p:nvPr>
            <p:ph idx="2" type="pic"/>
          </p:nvPr>
        </p:nvSpPr>
        <p:spPr>
          <a:xfrm>
            <a:off x="3726325" y="669925"/>
            <a:ext cx="5220900" cy="4276800"/>
          </a:xfrm>
          <a:prstGeom prst="round2DiagRect">
            <a:avLst>
              <a:gd fmla="val 16667" name="adj1"/>
              <a:gd fmla="val 0" name="adj2"/>
            </a:avLst>
          </a:prstGeom>
          <a:noFill/>
          <a:ln>
            <a:noFill/>
          </a:ln>
        </p:spPr>
      </p:sp>
      <p:sp>
        <p:nvSpPr>
          <p:cNvPr id="520" name="Google Shape;520;p82"/>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521" name="Google Shape;521;p82"/>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
        <p:nvSpPr>
          <p:cNvPr id="522" name="Google Shape;522;p82"/>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chart">
  <p:cSld name="SECTION_TITLE_AND_DESCRIPTION">
    <p:bg>
      <p:bgPr>
        <a:solidFill>
          <a:schemeClr val="lt2"/>
        </a:solidFill>
      </p:bgPr>
    </p:bg>
    <p:spTree>
      <p:nvGrpSpPr>
        <p:cNvPr id="523" name="Shape 523"/>
        <p:cNvGrpSpPr/>
        <p:nvPr/>
      </p:nvGrpSpPr>
      <p:grpSpPr>
        <a:xfrm>
          <a:off x="0" y="0"/>
          <a:ext cx="0" cy="0"/>
          <a:chOff x="0" y="0"/>
          <a:chExt cx="0" cy="0"/>
        </a:xfrm>
      </p:grpSpPr>
      <p:sp>
        <p:nvSpPr>
          <p:cNvPr id="524" name="Google Shape;524;p83"/>
          <p:cNvSpPr/>
          <p:nvPr/>
        </p:nvSpPr>
        <p:spPr>
          <a:xfrm>
            <a:off x="4305000" y="-125"/>
            <a:ext cx="4839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25" name="Google Shape;525;p8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526" name="Google Shape;526;p83"/>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3450"/>
              <a:buNone/>
              <a:defRPr>
                <a:solidFill>
                  <a:schemeClr val="dk2"/>
                </a:solidFill>
              </a:defRPr>
            </a:lvl1pPr>
            <a:lvl2pPr lvl="1">
              <a:spcBef>
                <a:spcPts val="0"/>
              </a:spcBef>
              <a:spcAft>
                <a:spcPts val="0"/>
              </a:spcAft>
              <a:buClr>
                <a:schemeClr val="dk2"/>
              </a:buClr>
              <a:buSzPts val="3450"/>
              <a:buNone/>
              <a:defRPr>
                <a:solidFill>
                  <a:schemeClr val="dk2"/>
                </a:solidFill>
              </a:defRPr>
            </a:lvl2pPr>
            <a:lvl3pPr lvl="2">
              <a:spcBef>
                <a:spcPts val="0"/>
              </a:spcBef>
              <a:spcAft>
                <a:spcPts val="0"/>
              </a:spcAft>
              <a:buClr>
                <a:schemeClr val="dk2"/>
              </a:buClr>
              <a:buSzPts val="3450"/>
              <a:buNone/>
              <a:defRPr>
                <a:solidFill>
                  <a:schemeClr val="dk2"/>
                </a:solidFill>
              </a:defRPr>
            </a:lvl3pPr>
            <a:lvl4pPr lvl="3">
              <a:spcBef>
                <a:spcPts val="0"/>
              </a:spcBef>
              <a:spcAft>
                <a:spcPts val="0"/>
              </a:spcAft>
              <a:buClr>
                <a:schemeClr val="dk2"/>
              </a:buClr>
              <a:buSzPts val="3450"/>
              <a:buNone/>
              <a:defRPr>
                <a:solidFill>
                  <a:schemeClr val="dk2"/>
                </a:solidFill>
              </a:defRPr>
            </a:lvl4pPr>
            <a:lvl5pPr lvl="4">
              <a:spcBef>
                <a:spcPts val="0"/>
              </a:spcBef>
              <a:spcAft>
                <a:spcPts val="0"/>
              </a:spcAft>
              <a:buClr>
                <a:schemeClr val="dk2"/>
              </a:buClr>
              <a:buSzPts val="3450"/>
              <a:buNone/>
              <a:defRPr>
                <a:solidFill>
                  <a:schemeClr val="dk2"/>
                </a:solidFill>
              </a:defRPr>
            </a:lvl5pPr>
            <a:lvl6pPr lvl="5">
              <a:spcBef>
                <a:spcPts val="0"/>
              </a:spcBef>
              <a:spcAft>
                <a:spcPts val="0"/>
              </a:spcAft>
              <a:buClr>
                <a:schemeClr val="dk2"/>
              </a:buClr>
              <a:buSzPts val="3450"/>
              <a:buNone/>
              <a:defRPr>
                <a:solidFill>
                  <a:schemeClr val="dk2"/>
                </a:solidFill>
              </a:defRPr>
            </a:lvl6pPr>
            <a:lvl7pPr lvl="6">
              <a:spcBef>
                <a:spcPts val="0"/>
              </a:spcBef>
              <a:spcAft>
                <a:spcPts val="0"/>
              </a:spcAft>
              <a:buClr>
                <a:schemeClr val="dk2"/>
              </a:buClr>
              <a:buSzPts val="3450"/>
              <a:buNone/>
              <a:defRPr>
                <a:solidFill>
                  <a:schemeClr val="dk2"/>
                </a:solidFill>
              </a:defRPr>
            </a:lvl7pPr>
            <a:lvl8pPr lvl="7">
              <a:spcBef>
                <a:spcPts val="0"/>
              </a:spcBef>
              <a:spcAft>
                <a:spcPts val="0"/>
              </a:spcAft>
              <a:buClr>
                <a:schemeClr val="dk2"/>
              </a:buClr>
              <a:buSzPts val="3450"/>
              <a:buNone/>
              <a:defRPr>
                <a:solidFill>
                  <a:schemeClr val="dk2"/>
                </a:solidFill>
              </a:defRPr>
            </a:lvl8pPr>
            <a:lvl9pPr lvl="8">
              <a:spcBef>
                <a:spcPts val="0"/>
              </a:spcBef>
              <a:spcAft>
                <a:spcPts val="0"/>
              </a:spcAft>
              <a:buClr>
                <a:schemeClr val="dk2"/>
              </a:buClr>
              <a:buSzPts val="3450"/>
              <a:buNone/>
              <a:defRPr>
                <a:solidFill>
                  <a:schemeClr val="dk2"/>
                </a:solidFill>
              </a:defRPr>
            </a:lvl9pPr>
          </a:lstStyle>
          <a:p/>
        </p:txBody>
      </p:sp>
      <p:sp>
        <p:nvSpPr>
          <p:cNvPr id="527" name="Google Shape;527;p83"/>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a:lvl3pPr>
            <a:lvl4pPr indent="-292100" lvl="3" marL="1828800">
              <a:lnSpc>
                <a:spcPct val="100000"/>
              </a:lnSpc>
              <a:spcBef>
                <a:spcPts val="0"/>
              </a:spcBef>
              <a:spcAft>
                <a:spcPts val="0"/>
              </a:spcAft>
              <a:buSzPts val="1000"/>
              <a:buChar char="●"/>
              <a:defRPr/>
            </a:lvl4pPr>
            <a:lvl5pPr indent="-292100" lvl="4" marL="2286000">
              <a:lnSpc>
                <a:spcPct val="100000"/>
              </a:lnSpc>
              <a:spcBef>
                <a:spcPts val="0"/>
              </a:spcBef>
              <a:spcAft>
                <a:spcPts val="0"/>
              </a:spcAft>
              <a:buSzPts val="1000"/>
              <a:buChar char="○"/>
              <a:defRPr/>
            </a:lvl5pPr>
            <a:lvl6pPr indent="-292100" lvl="5" marL="2743200">
              <a:lnSpc>
                <a:spcPct val="100000"/>
              </a:lnSpc>
              <a:spcBef>
                <a:spcPts val="0"/>
              </a:spcBef>
              <a:spcAft>
                <a:spcPts val="0"/>
              </a:spcAft>
              <a:buSzPts val="1000"/>
              <a:buChar char="■"/>
              <a:defRPr/>
            </a:lvl6pPr>
            <a:lvl7pPr indent="-292100" lvl="6" marL="3200400">
              <a:lnSpc>
                <a:spcPct val="100000"/>
              </a:lnSpc>
              <a:spcBef>
                <a:spcPts val="0"/>
              </a:spcBef>
              <a:spcAft>
                <a:spcPts val="0"/>
              </a:spcAft>
              <a:buSzPts val="1000"/>
              <a:buChar char="●"/>
              <a:defRPr/>
            </a:lvl7pPr>
            <a:lvl8pPr indent="-292100" lvl="7" marL="3657600">
              <a:lnSpc>
                <a:spcPct val="100000"/>
              </a:lnSpc>
              <a:spcBef>
                <a:spcPts val="0"/>
              </a:spcBef>
              <a:spcAft>
                <a:spcPts val="0"/>
              </a:spcAft>
              <a:buSzPts val="1000"/>
              <a:buChar char="○"/>
              <a:defRPr/>
            </a:lvl8pPr>
            <a:lvl9pPr indent="-292100" lvl="8" marL="4114800">
              <a:lnSpc>
                <a:spcPct val="100000"/>
              </a:lnSpc>
              <a:spcBef>
                <a:spcPts val="0"/>
              </a:spcBef>
              <a:spcAft>
                <a:spcPts val="0"/>
              </a:spcAft>
              <a:buSzPts val="1000"/>
              <a:buChar char="■"/>
              <a:defRPr/>
            </a:lvl9pPr>
          </a:lstStyle>
          <a:p/>
        </p:txBody>
      </p:sp>
      <p:sp>
        <p:nvSpPr>
          <p:cNvPr id="528" name="Google Shape;528;p83"/>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529" name="Google Shape;529;p83"/>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endix">
  <p:cSld name="CAPTION_ONLY">
    <p:bg>
      <p:bgPr>
        <a:solidFill>
          <a:schemeClr val="lt2"/>
        </a:solidFill>
      </p:bgPr>
    </p:bg>
    <p:spTree>
      <p:nvGrpSpPr>
        <p:cNvPr id="530" name="Shape 530"/>
        <p:cNvGrpSpPr/>
        <p:nvPr/>
      </p:nvGrpSpPr>
      <p:grpSpPr>
        <a:xfrm>
          <a:off x="0" y="0"/>
          <a:ext cx="0" cy="0"/>
          <a:chOff x="0" y="0"/>
          <a:chExt cx="0" cy="0"/>
        </a:xfrm>
      </p:grpSpPr>
      <p:sp>
        <p:nvSpPr>
          <p:cNvPr id="531" name="Google Shape;531;p8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532" name="Google Shape;532;p84"/>
          <p:cNvSpPr txBox="1"/>
          <p:nvPr>
            <p:ph idx="1" type="body"/>
          </p:nvPr>
        </p:nvSpPr>
        <p:spPr>
          <a:xfrm>
            <a:off x="203000" y="89145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33" name="Google Shape;533;p84"/>
          <p:cNvSpPr txBox="1"/>
          <p:nvPr>
            <p:ph idx="2" type="body"/>
          </p:nvPr>
        </p:nvSpPr>
        <p:spPr>
          <a:xfrm>
            <a:off x="2030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34" name="Google Shape;534;p84"/>
          <p:cNvSpPr txBox="1"/>
          <p:nvPr>
            <p:ph idx="3" type="body"/>
          </p:nvPr>
        </p:nvSpPr>
        <p:spPr>
          <a:xfrm>
            <a:off x="2030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35" name="Google Shape;535;p84"/>
          <p:cNvSpPr txBox="1"/>
          <p:nvPr>
            <p:ph idx="4" type="body"/>
          </p:nvPr>
        </p:nvSpPr>
        <p:spPr>
          <a:xfrm>
            <a:off x="2030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36" name="Google Shape;536;p84"/>
          <p:cNvSpPr txBox="1"/>
          <p:nvPr>
            <p:ph idx="5" type="body"/>
          </p:nvPr>
        </p:nvSpPr>
        <p:spPr>
          <a:xfrm>
            <a:off x="2030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37" name="Google Shape;537;p84"/>
          <p:cNvSpPr txBox="1"/>
          <p:nvPr>
            <p:ph idx="6" type="body"/>
          </p:nvPr>
        </p:nvSpPr>
        <p:spPr>
          <a:xfrm>
            <a:off x="2030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38" name="Google Shape;538;p84"/>
          <p:cNvSpPr txBox="1"/>
          <p:nvPr>
            <p:ph idx="7" type="body"/>
          </p:nvPr>
        </p:nvSpPr>
        <p:spPr>
          <a:xfrm>
            <a:off x="2030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39" name="Google Shape;539;p84"/>
          <p:cNvSpPr txBox="1"/>
          <p:nvPr>
            <p:ph idx="8" type="body"/>
          </p:nvPr>
        </p:nvSpPr>
        <p:spPr>
          <a:xfrm>
            <a:off x="203000" y="386240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40" name="Google Shape;540;p84"/>
          <p:cNvSpPr txBox="1"/>
          <p:nvPr>
            <p:ph idx="9" type="body"/>
          </p:nvPr>
        </p:nvSpPr>
        <p:spPr>
          <a:xfrm>
            <a:off x="2030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41" name="Google Shape;541;p84"/>
          <p:cNvSpPr txBox="1"/>
          <p:nvPr>
            <p:ph idx="13" type="body"/>
          </p:nvPr>
        </p:nvSpPr>
        <p:spPr>
          <a:xfrm>
            <a:off x="32496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42" name="Google Shape;542;p84"/>
          <p:cNvSpPr txBox="1"/>
          <p:nvPr>
            <p:ph idx="14" type="body"/>
          </p:nvPr>
        </p:nvSpPr>
        <p:spPr>
          <a:xfrm>
            <a:off x="32496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43" name="Google Shape;543;p84"/>
          <p:cNvSpPr txBox="1"/>
          <p:nvPr>
            <p:ph idx="15" type="body"/>
          </p:nvPr>
        </p:nvSpPr>
        <p:spPr>
          <a:xfrm>
            <a:off x="32496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44" name="Google Shape;544;p84"/>
          <p:cNvSpPr txBox="1"/>
          <p:nvPr>
            <p:ph idx="16" type="body"/>
          </p:nvPr>
        </p:nvSpPr>
        <p:spPr>
          <a:xfrm>
            <a:off x="32496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45" name="Google Shape;545;p84"/>
          <p:cNvSpPr txBox="1"/>
          <p:nvPr>
            <p:ph idx="17" type="body"/>
          </p:nvPr>
        </p:nvSpPr>
        <p:spPr>
          <a:xfrm>
            <a:off x="32496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46" name="Google Shape;546;p84"/>
          <p:cNvSpPr txBox="1"/>
          <p:nvPr>
            <p:ph idx="18" type="body"/>
          </p:nvPr>
        </p:nvSpPr>
        <p:spPr>
          <a:xfrm>
            <a:off x="32496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47" name="Google Shape;547;p84"/>
          <p:cNvSpPr txBox="1"/>
          <p:nvPr>
            <p:ph idx="19" type="body"/>
          </p:nvPr>
        </p:nvSpPr>
        <p:spPr>
          <a:xfrm>
            <a:off x="32496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48" name="Google Shape;548;p84"/>
          <p:cNvSpPr txBox="1"/>
          <p:nvPr>
            <p:ph idx="20" type="body"/>
          </p:nvPr>
        </p:nvSpPr>
        <p:spPr>
          <a:xfrm>
            <a:off x="32496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49" name="Google Shape;549;p84"/>
          <p:cNvSpPr txBox="1"/>
          <p:nvPr>
            <p:ph idx="21" type="body"/>
          </p:nvPr>
        </p:nvSpPr>
        <p:spPr>
          <a:xfrm>
            <a:off x="32496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50" name="Google Shape;550;p84"/>
          <p:cNvSpPr txBox="1"/>
          <p:nvPr>
            <p:ph idx="22" type="body"/>
          </p:nvPr>
        </p:nvSpPr>
        <p:spPr>
          <a:xfrm>
            <a:off x="62962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51" name="Google Shape;551;p84"/>
          <p:cNvSpPr txBox="1"/>
          <p:nvPr>
            <p:ph idx="23" type="body"/>
          </p:nvPr>
        </p:nvSpPr>
        <p:spPr>
          <a:xfrm>
            <a:off x="62962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52" name="Google Shape;552;p84"/>
          <p:cNvSpPr txBox="1"/>
          <p:nvPr>
            <p:ph idx="24" type="body"/>
          </p:nvPr>
        </p:nvSpPr>
        <p:spPr>
          <a:xfrm>
            <a:off x="62962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53" name="Google Shape;553;p84"/>
          <p:cNvSpPr txBox="1"/>
          <p:nvPr>
            <p:ph idx="25" type="body"/>
          </p:nvPr>
        </p:nvSpPr>
        <p:spPr>
          <a:xfrm>
            <a:off x="62962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54" name="Google Shape;554;p84"/>
          <p:cNvSpPr txBox="1"/>
          <p:nvPr>
            <p:ph idx="26" type="body"/>
          </p:nvPr>
        </p:nvSpPr>
        <p:spPr>
          <a:xfrm>
            <a:off x="62962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55" name="Google Shape;555;p84"/>
          <p:cNvSpPr txBox="1"/>
          <p:nvPr>
            <p:ph idx="27" type="body"/>
          </p:nvPr>
        </p:nvSpPr>
        <p:spPr>
          <a:xfrm>
            <a:off x="62962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56" name="Google Shape;556;p84"/>
          <p:cNvSpPr txBox="1"/>
          <p:nvPr>
            <p:ph idx="28" type="body"/>
          </p:nvPr>
        </p:nvSpPr>
        <p:spPr>
          <a:xfrm>
            <a:off x="62962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57" name="Google Shape;557;p84"/>
          <p:cNvSpPr txBox="1"/>
          <p:nvPr>
            <p:ph idx="29" type="body"/>
          </p:nvPr>
        </p:nvSpPr>
        <p:spPr>
          <a:xfrm>
            <a:off x="62962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58" name="Google Shape;558;p84"/>
          <p:cNvSpPr txBox="1"/>
          <p:nvPr>
            <p:ph idx="30" type="body"/>
          </p:nvPr>
        </p:nvSpPr>
        <p:spPr>
          <a:xfrm>
            <a:off x="6296200" y="4130600"/>
            <a:ext cx="2644800" cy="268200"/>
          </a:xfrm>
          <a:prstGeom prst="rect">
            <a:avLst/>
          </a:prstGeom>
        </p:spPr>
        <p:txBody>
          <a:bodyPr anchorCtr="0" anchor="t" bIns="91425" lIns="91425" spcFirstLastPara="1" rIns="91425" wrap="square" tIns="91425">
            <a:no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59" name="Google Shape;559;p84"/>
          <p:cNvSpPr txBox="1"/>
          <p:nvPr>
            <p:ph idx="31"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560" name="Google Shape;560;p84"/>
          <p:cNvSpPr txBox="1"/>
          <p:nvPr>
            <p:ph idx="3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SzPts val="800"/>
              <a:buChar char="●"/>
              <a:defRPr sz="800"/>
            </a:lvl1pPr>
            <a:lvl2pPr indent="-279400" lvl="1" marL="914400" algn="r">
              <a:spcBef>
                <a:spcPts val="0"/>
              </a:spcBef>
              <a:spcAft>
                <a:spcPts val="0"/>
              </a:spcAft>
              <a:buSzPts val="800"/>
              <a:buChar char="○"/>
              <a:defRPr/>
            </a:lvl2pPr>
            <a:lvl3pPr indent="-279400" lvl="2" marL="1371600" algn="r">
              <a:spcBef>
                <a:spcPts val="0"/>
              </a:spcBef>
              <a:spcAft>
                <a:spcPts val="0"/>
              </a:spcAft>
              <a:buSzPts val="800"/>
              <a:buChar char="■"/>
              <a:defRPr sz="800"/>
            </a:lvl3pPr>
            <a:lvl4pPr indent="-279400" lvl="3" marL="1828800" algn="r">
              <a:spcBef>
                <a:spcPts val="0"/>
              </a:spcBef>
              <a:spcAft>
                <a:spcPts val="0"/>
              </a:spcAft>
              <a:buSzPts val="800"/>
              <a:buChar char="●"/>
              <a:defRPr sz="800"/>
            </a:lvl4pPr>
            <a:lvl5pPr indent="-279400" lvl="4" marL="2286000" algn="r">
              <a:spcBef>
                <a:spcPts val="0"/>
              </a:spcBef>
              <a:spcAft>
                <a:spcPts val="0"/>
              </a:spcAft>
              <a:buSzPts val="800"/>
              <a:buChar char="○"/>
              <a:defRPr sz="800"/>
            </a:lvl5pPr>
            <a:lvl6pPr indent="-279400" lvl="5" marL="2743200" algn="r">
              <a:spcBef>
                <a:spcPts val="0"/>
              </a:spcBef>
              <a:spcAft>
                <a:spcPts val="0"/>
              </a:spcAft>
              <a:buSzPts val="800"/>
              <a:buChar char="■"/>
              <a:defRPr sz="800"/>
            </a:lvl6pPr>
            <a:lvl7pPr indent="-279400" lvl="6" marL="3200400" algn="r">
              <a:spcBef>
                <a:spcPts val="0"/>
              </a:spcBef>
              <a:spcAft>
                <a:spcPts val="0"/>
              </a:spcAft>
              <a:buSzPts val="800"/>
              <a:buChar char="●"/>
              <a:defRPr sz="800"/>
            </a:lvl7pPr>
            <a:lvl8pPr indent="-279400" lvl="7" marL="3657600" algn="r">
              <a:spcBef>
                <a:spcPts val="0"/>
              </a:spcBef>
              <a:spcAft>
                <a:spcPts val="0"/>
              </a:spcAft>
              <a:buSzPts val="800"/>
              <a:buChar char="○"/>
              <a:defRPr sz="800"/>
            </a:lvl8pPr>
            <a:lvl9pPr indent="-279400" lvl="8" marL="4114800" algn="r">
              <a:spcBef>
                <a:spcPts val="0"/>
              </a:spcBef>
              <a:spcAft>
                <a:spcPts val="0"/>
              </a:spcAft>
              <a:buSzPts val="800"/>
              <a:buChar char="■"/>
              <a:defRPr sz="800"/>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p:cSld name="CUSTOM">
    <p:spTree>
      <p:nvGrpSpPr>
        <p:cNvPr id="561" name="Shape 561"/>
        <p:cNvGrpSpPr/>
        <p:nvPr/>
      </p:nvGrpSpPr>
      <p:grpSpPr>
        <a:xfrm>
          <a:off x="0" y="0"/>
          <a:ext cx="0" cy="0"/>
          <a:chOff x="0" y="0"/>
          <a:chExt cx="0" cy="0"/>
        </a:xfrm>
      </p:grpSpPr>
      <p:sp>
        <p:nvSpPr>
          <p:cNvPr id="562" name="Google Shape;562;p8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63" name="Google Shape;563;p85"/>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564" name="Google Shape;564;p85"/>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 Content">
  <p:cSld name="CUSTOM_3">
    <p:bg>
      <p:bgPr>
        <a:solidFill>
          <a:schemeClr val="lt1"/>
        </a:solidFill>
      </p:bgPr>
    </p:bg>
    <p:spTree>
      <p:nvGrpSpPr>
        <p:cNvPr id="51" name="Shape 51"/>
        <p:cNvGrpSpPr/>
        <p:nvPr/>
      </p:nvGrpSpPr>
      <p:grpSpPr>
        <a:xfrm>
          <a:off x="0" y="0"/>
          <a:ext cx="0" cy="0"/>
          <a:chOff x="0" y="0"/>
          <a:chExt cx="0" cy="0"/>
        </a:xfrm>
      </p:grpSpPr>
      <p:sp>
        <p:nvSpPr>
          <p:cNvPr id="52" name="Google Shape;52;p10"/>
          <p:cNvSpPr txBox="1"/>
          <p:nvPr>
            <p:ph idx="1" type="body"/>
          </p:nvPr>
        </p:nvSpPr>
        <p:spPr>
          <a:xfrm>
            <a:off x="5235220" y="2573350"/>
            <a:ext cx="3798300" cy="1907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0"/>
              </a:spcBef>
              <a:spcAft>
                <a:spcPts val="0"/>
              </a:spcAft>
              <a:buClr>
                <a:schemeClr val="dk2"/>
              </a:buClr>
              <a:buSzPts val="1400"/>
              <a:buFont typeface="Albert Sans"/>
              <a:buChar char="○"/>
              <a:defRPr u="none">
                <a:solidFill>
                  <a:schemeClr val="dk2"/>
                </a:solidFill>
              </a:defRPr>
            </a:lvl2pPr>
            <a:lvl3pPr indent="-317500" lvl="2" marL="1371600">
              <a:lnSpc>
                <a:spcPct val="115000"/>
              </a:lnSpc>
              <a:spcBef>
                <a:spcPts val="0"/>
              </a:spcBef>
              <a:spcAft>
                <a:spcPts val="0"/>
              </a:spcAft>
              <a:buClr>
                <a:schemeClr val="dk2"/>
              </a:buClr>
              <a:buSzPts val="1400"/>
              <a:buFont typeface="Albert Sans"/>
              <a:buChar char="■"/>
              <a:defRPr u="none">
                <a:solidFill>
                  <a:schemeClr val="dk2"/>
                </a:solidFill>
              </a:defRPr>
            </a:lvl3pPr>
            <a:lvl4pPr indent="-317500" lvl="3" marL="1828800">
              <a:lnSpc>
                <a:spcPct val="115000"/>
              </a:lnSpc>
              <a:spcBef>
                <a:spcPts val="0"/>
              </a:spcBef>
              <a:spcAft>
                <a:spcPts val="0"/>
              </a:spcAft>
              <a:buClr>
                <a:schemeClr val="dk2"/>
              </a:buClr>
              <a:buSzPts val="1400"/>
              <a:buFont typeface="Albert Sans"/>
              <a:buChar char="●"/>
              <a:defRPr u="none">
                <a:solidFill>
                  <a:schemeClr val="dk2"/>
                </a:solidFill>
              </a:defRPr>
            </a:lvl4pPr>
            <a:lvl5pPr indent="-317500" lvl="4" marL="2286000">
              <a:lnSpc>
                <a:spcPct val="115000"/>
              </a:lnSpc>
              <a:spcBef>
                <a:spcPts val="0"/>
              </a:spcBef>
              <a:spcAft>
                <a:spcPts val="0"/>
              </a:spcAft>
              <a:buClr>
                <a:schemeClr val="dk2"/>
              </a:buClr>
              <a:buSzPts val="1400"/>
              <a:buFont typeface="Albert Sans"/>
              <a:buChar char="○"/>
              <a:defRPr u="none">
                <a:solidFill>
                  <a:schemeClr val="dk2"/>
                </a:solidFill>
              </a:defRPr>
            </a:lvl5pPr>
            <a:lvl6pPr indent="-317500" lvl="5" marL="2743200">
              <a:lnSpc>
                <a:spcPct val="115000"/>
              </a:lnSpc>
              <a:spcBef>
                <a:spcPts val="0"/>
              </a:spcBef>
              <a:spcAft>
                <a:spcPts val="0"/>
              </a:spcAft>
              <a:buClr>
                <a:schemeClr val="dk2"/>
              </a:buClr>
              <a:buSzPts val="1400"/>
              <a:buFont typeface="Albert Sans"/>
              <a:buChar char="■"/>
              <a:defRPr u="none">
                <a:solidFill>
                  <a:schemeClr val="dk2"/>
                </a:solidFill>
              </a:defRPr>
            </a:lvl6pPr>
            <a:lvl7pPr indent="-317500" lvl="6" marL="3200400">
              <a:lnSpc>
                <a:spcPct val="115000"/>
              </a:lnSpc>
              <a:spcBef>
                <a:spcPts val="0"/>
              </a:spcBef>
              <a:spcAft>
                <a:spcPts val="0"/>
              </a:spcAft>
              <a:buClr>
                <a:schemeClr val="dk2"/>
              </a:buClr>
              <a:buSzPts val="1400"/>
              <a:buFont typeface="Albert Sans"/>
              <a:buChar char="●"/>
              <a:defRPr u="none">
                <a:solidFill>
                  <a:schemeClr val="dk2"/>
                </a:solidFill>
              </a:defRPr>
            </a:lvl7pPr>
            <a:lvl8pPr indent="-317500" lvl="7" marL="3657600">
              <a:lnSpc>
                <a:spcPct val="115000"/>
              </a:lnSpc>
              <a:spcBef>
                <a:spcPts val="0"/>
              </a:spcBef>
              <a:spcAft>
                <a:spcPts val="0"/>
              </a:spcAft>
              <a:buClr>
                <a:schemeClr val="dk2"/>
              </a:buClr>
              <a:buSzPts val="1400"/>
              <a:buFont typeface="Albert Sans"/>
              <a:buChar char="○"/>
              <a:defRPr u="none">
                <a:solidFill>
                  <a:schemeClr val="dk2"/>
                </a:solidFill>
              </a:defRPr>
            </a:lvl8pPr>
            <a:lvl9pPr indent="-317500" lvl="8" marL="4114800">
              <a:lnSpc>
                <a:spcPct val="115000"/>
              </a:lnSpc>
              <a:spcBef>
                <a:spcPts val="0"/>
              </a:spcBef>
              <a:spcAft>
                <a:spcPts val="0"/>
              </a:spcAft>
              <a:buClr>
                <a:schemeClr val="dk2"/>
              </a:buClr>
              <a:buSzPts val="1400"/>
              <a:buFont typeface="Albert Sans"/>
              <a:buChar char="■"/>
              <a:defRPr u="none">
                <a:solidFill>
                  <a:schemeClr val="dk2"/>
                </a:solidFill>
              </a:defRPr>
            </a:lvl9pPr>
          </a:lstStyle>
          <a:p/>
        </p:txBody>
      </p:sp>
      <p:sp>
        <p:nvSpPr>
          <p:cNvPr id="53" name="Google Shape;53;p10"/>
          <p:cNvSpPr txBox="1"/>
          <p:nvPr>
            <p:ph idx="2" type="body"/>
          </p:nvPr>
        </p:nvSpPr>
        <p:spPr>
          <a:xfrm>
            <a:off x="5235220" y="750863"/>
            <a:ext cx="37299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4" name="Google Shape;54;p10"/>
          <p:cNvSpPr txBox="1"/>
          <p:nvPr>
            <p:ph type="title"/>
          </p:nvPr>
        </p:nvSpPr>
        <p:spPr>
          <a:xfrm>
            <a:off x="5257467"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0"/>
          <p:cNvSpPr/>
          <p:nvPr>
            <p:ph idx="3" type="pic"/>
          </p:nvPr>
        </p:nvSpPr>
        <p:spPr>
          <a:xfrm>
            <a:off x="8596800" y="223475"/>
            <a:ext cx="318600" cy="318600"/>
          </a:xfrm>
          <a:prstGeom prst="ellipse">
            <a:avLst/>
          </a:prstGeom>
          <a:noFill/>
          <a:ln>
            <a:noFill/>
          </a:ln>
        </p:spPr>
      </p:sp>
      <p:sp>
        <p:nvSpPr>
          <p:cNvPr id="56" name="Google Shape;56;p10"/>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p:nvPr>
            <p:ph idx="5" type="pic"/>
          </p:nvPr>
        </p:nvSpPr>
        <p:spPr>
          <a:xfrm rot="10800000">
            <a:off x="228600" y="2561290"/>
            <a:ext cx="2262600" cy="2348400"/>
          </a:xfrm>
          <a:prstGeom prst="round1Rect">
            <a:avLst>
              <a:gd fmla="val 4873" name="adj"/>
            </a:avLst>
          </a:prstGeom>
          <a:noFill/>
          <a:ln>
            <a:noFill/>
          </a:ln>
        </p:spPr>
      </p:sp>
      <p:sp>
        <p:nvSpPr>
          <p:cNvPr id="58" name="Google Shape;58;p10"/>
          <p:cNvSpPr/>
          <p:nvPr>
            <p:ph idx="6" type="pic"/>
          </p:nvPr>
        </p:nvSpPr>
        <p:spPr>
          <a:xfrm>
            <a:off x="2486554" y="223525"/>
            <a:ext cx="2262600" cy="2348400"/>
          </a:xfrm>
          <a:prstGeom prst="round1Rect">
            <a:avLst>
              <a:gd fmla="val 4873" name="adj"/>
            </a:avLst>
          </a:prstGeom>
          <a:noFill/>
          <a:ln>
            <a:noFill/>
          </a:ln>
        </p:spPr>
      </p:sp>
      <p:sp>
        <p:nvSpPr>
          <p:cNvPr id="59" name="Google Shape;59;p10"/>
          <p:cNvSpPr/>
          <p:nvPr>
            <p:ph idx="7" type="pic"/>
          </p:nvPr>
        </p:nvSpPr>
        <p:spPr>
          <a:xfrm flipH="1" rot="10800000">
            <a:off x="2486554" y="2561290"/>
            <a:ext cx="2262600" cy="2348400"/>
          </a:xfrm>
          <a:prstGeom prst="round1Rect">
            <a:avLst>
              <a:gd fmla="val 4873" name="adj"/>
            </a:avLst>
          </a:prstGeom>
          <a:noFill/>
          <a:ln>
            <a:noFill/>
          </a:ln>
        </p:spPr>
      </p:sp>
      <p:sp>
        <p:nvSpPr>
          <p:cNvPr id="60" name="Google Shape;60;p10"/>
          <p:cNvSpPr/>
          <p:nvPr>
            <p:ph idx="8" type="pic"/>
          </p:nvPr>
        </p:nvSpPr>
        <p:spPr>
          <a:xfrm flipH="1">
            <a:off x="228600" y="224575"/>
            <a:ext cx="2262600" cy="2348400"/>
          </a:xfrm>
          <a:prstGeom prst="round1Rect">
            <a:avLst>
              <a:gd fmla="val 4873" name="adj"/>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54" Type="http://schemas.openxmlformats.org/officeDocument/2006/relationships/theme" Target="../theme/theme3.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9" Type="http://schemas.openxmlformats.org/officeDocument/2006/relationships/slideLayout" Target="../slideLayouts/slideLayout62.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slideLayout" Target="../slideLayouts/slideLayout61.xml"/><Relationship Id="rId31" Type="http://schemas.openxmlformats.org/officeDocument/2006/relationships/theme" Target="../theme/theme2.xml"/><Relationship Id="rId30" Type="http://schemas.openxmlformats.org/officeDocument/2006/relationships/slideLayout" Target="../slideLayouts/slideLayout83.xml"/><Relationship Id="rId20" Type="http://schemas.openxmlformats.org/officeDocument/2006/relationships/slideLayout" Target="../slideLayouts/slideLayout73.xml"/><Relationship Id="rId22" Type="http://schemas.openxmlformats.org/officeDocument/2006/relationships/slideLayout" Target="../slideLayouts/slideLayout75.xml"/><Relationship Id="rId21" Type="http://schemas.openxmlformats.org/officeDocument/2006/relationships/slideLayout" Target="../slideLayouts/slideLayout74.xml"/><Relationship Id="rId24" Type="http://schemas.openxmlformats.org/officeDocument/2006/relationships/slideLayout" Target="../slideLayouts/slideLayout77.xml"/><Relationship Id="rId23" Type="http://schemas.openxmlformats.org/officeDocument/2006/relationships/slideLayout" Target="../slideLayouts/slideLayout76.xml"/><Relationship Id="rId26" Type="http://schemas.openxmlformats.org/officeDocument/2006/relationships/slideLayout" Target="../slideLayouts/slideLayout79.xml"/><Relationship Id="rId25" Type="http://schemas.openxmlformats.org/officeDocument/2006/relationships/slideLayout" Target="../slideLayouts/slideLayout78.xml"/><Relationship Id="rId28" Type="http://schemas.openxmlformats.org/officeDocument/2006/relationships/slideLayout" Target="../slideLayouts/slideLayout81.xml"/><Relationship Id="rId27" Type="http://schemas.openxmlformats.org/officeDocument/2006/relationships/slideLayout" Target="../slideLayouts/slideLayout80.xml"/><Relationship Id="rId29" Type="http://schemas.openxmlformats.org/officeDocument/2006/relationships/slideLayout" Target="../slideLayouts/slideLayout82.xml"/><Relationship Id="rId11" Type="http://schemas.openxmlformats.org/officeDocument/2006/relationships/slideLayout" Target="../slideLayouts/slideLayout64.xml"/><Relationship Id="rId10" Type="http://schemas.openxmlformats.org/officeDocument/2006/relationships/slideLayout" Target="../slideLayouts/slideLayout63.xml"/><Relationship Id="rId13" Type="http://schemas.openxmlformats.org/officeDocument/2006/relationships/slideLayout" Target="../slideLayouts/slideLayout66.xml"/><Relationship Id="rId12" Type="http://schemas.openxmlformats.org/officeDocument/2006/relationships/slideLayout" Target="../slideLayouts/slideLayout65.xml"/><Relationship Id="rId15" Type="http://schemas.openxmlformats.org/officeDocument/2006/relationships/slideLayout" Target="../slideLayouts/slideLayout68.xml"/><Relationship Id="rId14" Type="http://schemas.openxmlformats.org/officeDocument/2006/relationships/slideLayout" Target="../slideLayouts/slideLayout67.xml"/><Relationship Id="rId17" Type="http://schemas.openxmlformats.org/officeDocument/2006/relationships/slideLayout" Target="../slideLayouts/slideLayout70.xml"/><Relationship Id="rId16" Type="http://schemas.openxmlformats.org/officeDocument/2006/relationships/slideLayout" Target="../slideLayouts/slideLayout69.xml"/><Relationship Id="rId19" Type="http://schemas.openxmlformats.org/officeDocument/2006/relationships/slideLayout" Target="../slideLayouts/slideLayout72.xml"/><Relationship Id="rId18"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47550" y="425875"/>
            <a:ext cx="2916300" cy="1288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400"/>
              <a:buFont typeface="Nanum Myeongjo"/>
              <a:buNone/>
              <a:defRPr sz="2400">
                <a:solidFill>
                  <a:schemeClr val="lt1"/>
                </a:solidFill>
                <a:latin typeface="Nanum Myeongjo"/>
                <a:ea typeface="Nanum Myeongjo"/>
                <a:cs typeface="Nanum Myeongjo"/>
                <a:sym typeface="Nanum Myeongjo"/>
              </a:defRPr>
            </a:lvl1pPr>
            <a:lvl2pPr lvl="1">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2pPr>
            <a:lvl3pPr lvl="2">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3pPr>
            <a:lvl4pPr lvl="3">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4pPr>
            <a:lvl5pPr lvl="4">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5pPr>
            <a:lvl6pPr lvl="5">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6pPr>
            <a:lvl7pPr lvl="6">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7pPr>
            <a:lvl8pPr lvl="7">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8pPr>
            <a:lvl9pPr lvl="8">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9pPr>
          </a:lstStyle>
          <a:p/>
        </p:txBody>
      </p:sp>
      <p:sp>
        <p:nvSpPr>
          <p:cNvPr id="7" name="Google Shape;7;p1"/>
          <p:cNvSpPr txBox="1"/>
          <p:nvPr>
            <p:ph idx="1" type="body"/>
          </p:nvPr>
        </p:nvSpPr>
        <p:spPr>
          <a:xfrm>
            <a:off x="347550" y="1714375"/>
            <a:ext cx="5780700" cy="29163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1pPr>
            <a:lvl2pPr indent="-317500" lvl="1" marL="9144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2pPr>
            <a:lvl3pPr indent="-317500" lvl="2" marL="13716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3pPr>
            <a:lvl4pPr indent="-317500" lvl="3" marL="18288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4pPr>
            <a:lvl5pPr indent="-317500" lvl="4" marL="22860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5pPr>
            <a:lvl6pPr indent="-317500" lvl="5" marL="27432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6pPr>
            <a:lvl7pPr indent="-317500" lvl="6" marL="32004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7pPr>
            <a:lvl8pPr indent="-317500" lvl="7" marL="36576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8pPr>
            <a:lvl9pPr indent="-317500" lvl="8" marL="41148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141">
          <p15:clr>
            <a:srgbClr val="E46962"/>
          </p15:clr>
        </p15:guide>
        <p15:guide id="26" orient="horz" pos="3099">
          <p15:clr>
            <a:srgbClr val="E46962"/>
          </p15:clr>
        </p15:guide>
        <p15:guide id="27" pos="144">
          <p15:clr>
            <a:srgbClr val="E46962"/>
          </p15:clr>
        </p15:guide>
        <p15:guide id="28" pos="5616">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57" name="Shape 357"/>
        <p:cNvGrpSpPr/>
        <p:nvPr/>
      </p:nvGrpSpPr>
      <p:grpSpPr>
        <a:xfrm>
          <a:off x="0" y="0"/>
          <a:ext cx="0" cy="0"/>
          <a:chOff x="0" y="0"/>
          <a:chExt cx="0" cy="0"/>
        </a:xfrm>
      </p:grpSpPr>
      <p:sp>
        <p:nvSpPr>
          <p:cNvPr id="358" name="Google Shape;358;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1pPr>
            <a:lvl2pPr lvl="1">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2pPr>
            <a:lvl3pPr lvl="2">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3pPr>
            <a:lvl4pPr lvl="3">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4pPr>
            <a:lvl5pPr lvl="4">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5pPr>
            <a:lvl6pPr lvl="5">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6pPr>
            <a:lvl7pPr lvl="6">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7pPr>
            <a:lvl8pPr lvl="7">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8pPr>
            <a:lvl9pPr lvl="8">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9pPr>
          </a:lstStyle>
          <a:p/>
        </p:txBody>
      </p:sp>
      <p:sp>
        <p:nvSpPr>
          <p:cNvPr id="359" name="Google Shape;359;p55"/>
          <p:cNvSpPr txBox="1"/>
          <p:nvPr>
            <p:ph idx="1" type="body"/>
          </p:nvPr>
        </p:nvSpPr>
        <p:spPr>
          <a:xfrm>
            <a:off x="311700" y="1152475"/>
            <a:ext cx="8520600" cy="1760100"/>
          </a:xfrm>
          <a:prstGeom prst="rect">
            <a:avLst/>
          </a:prstGeom>
          <a:noFill/>
          <a:ln>
            <a:noFill/>
          </a:ln>
        </p:spPr>
        <p:txBody>
          <a:bodyPr anchorCtr="0" anchor="t" bIns="91425" lIns="91425" spcFirstLastPara="1" rIns="91425" wrap="square" tIns="91425">
            <a:normAutofit/>
          </a:bodyPr>
          <a:lstStyle>
            <a:lvl1pPr indent="-292100" lvl="0" marL="457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1pPr>
            <a:lvl2pPr indent="-279400" lvl="1" marL="914400">
              <a:lnSpc>
                <a:spcPct val="115000"/>
              </a:lnSpc>
              <a:spcBef>
                <a:spcPts val="0"/>
              </a:spcBef>
              <a:spcAft>
                <a:spcPts val="0"/>
              </a:spcAft>
              <a:buClr>
                <a:schemeClr val="dk2"/>
              </a:buClr>
              <a:buSzPts val="800"/>
              <a:buFont typeface="DM Sans"/>
              <a:buChar char="○"/>
              <a:defRPr sz="800">
                <a:solidFill>
                  <a:schemeClr val="dk2"/>
                </a:solidFill>
                <a:latin typeface="DM Sans"/>
                <a:ea typeface="DM Sans"/>
                <a:cs typeface="DM Sans"/>
                <a:sym typeface="DM Sans"/>
              </a:defRPr>
            </a:lvl2pPr>
            <a:lvl3pPr indent="-292100" lvl="2" marL="1371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3pPr>
            <a:lvl4pPr indent="-292100" lvl="3" marL="1828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4pPr>
            <a:lvl5pPr indent="-292100" lvl="4" marL="22860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5pPr>
            <a:lvl6pPr indent="-292100" lvl="5" marL="2743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6pPr>
            <a:lvl7pPr indent="-292100" lvl="6" marL="32004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7pPr>
            <a:lvl8pPr indent="-292100" lvl="7" marL="3657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8pPr>
            <a:lvl9pPr indent="-292100" lvl="8" marL="4114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9pPr>
          </a:lstStyle>
          <a:p/>
        </p:txBody>
      </p:sp>
      <p:sp>
        <p:nvSpPr>
          <p:cNvPr id="360" name="Google Shape;360;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800">
                <a:solidFill>
                  <a:schemeClr val="dk1"/>
                </a:solidFill>
                <a:latin typeface="DM Sans"/>
                <a:ea typeface="DM Sans"/>
                <a:cs typeface="DM Sans"/>
                <a:sym typeface="DM Sans"/>
              </a:defRPr>
            </a:lvl1pPr>
            <a:lvl2pPr lvl="1" algn="r">
              <a:buNone/>
              <a:defRPr sz="800">
                <a:solidFill>
                  <a:schemeClr val="dk1"/>
                </a:solidFill>
                <a:latin typeface="DM Sans"/>
                <a:ea typeface="DM Sans"/>
                <a:cs typeface="DM Sans"/>
                <a:sym typeface="DM Sans"/>
              </a:defRPr>
            </a:lvl2pPr>
            <a:lvl3pPr lvl="2" algn="r">
              <a:buNone/>
              <a:defRPr sz="800">
                <a:solidFill>
                  <a:schemeClr val="dk1"/>
                </a:solidFill>
                <a:latin typeface="DM Sans"/>
                <a:ea typeface="DM Sans"/>
                <a:cs typeface="DM Sans"/>
                <a:sym typeface="DM Sans"/>
              </a:defRPr>
            </a:lvl3pPr>
            <a:lvl4pPr lvl="3" algn="r">
              <a:buNone/>
              <a:defRPr sz="800">
                <a:solidFill>
                  <a:schemeClr val="dk1"/>
                </a:solidFill>
                <a:latin typeface="DM Sans"/>
                <a:ea typeface="DM Sans"/>
                <a:cs typeface="DM Sans"/>
                <a:sym typeface="DM Sans"/>
              </a:defRPr>
            </a:lvl4pPr>
            <a:lvl5pPr lvl="4" algn="r">
              <a:buNone/>
              <a:defRPr sz="800">
                <a:solidFill>
                  <a:schemeClr val="dk1"/>
                </a:solidFill>
                <a:latin typeface="DM Sans"/>
                <a:ea typeface="DM Sans"/>
                <a:cs typeface="DM Sans"/>
                <a:sym typeface="DM Sans"/>
              </a:defRPr>
            </a:lvl5pPr>
            <a:lvl6pPr lvl="5" algn="r">
              <a:buNone/>
              <a:defRPr sz="800">
                <a:solidFill>
                  <a:schemeClr val="dk1"/>
                </a:solidFill>
                <a:latin typeface="DM Sans"/>
                <a:ea typeface="DM Sans"/>
                <a:cs typeface="DM Sans"/>
                <a:sym typeface="DM Sans"/>
              </a:defRPr>
            </a:lvl6pPr>
            <a:lvl7pPr lvl="6" algn="r">
              <a:buNone/>
              <a:defRPr sz="800">
                <a:solidFill>
                  <a:schemeClr val="dk1"/>
                </a:solidFill>
                <a:latin typeface="DM Sans"/>
                <a:ea typeface="DM Sans"/>
                <a:cs typeface="DM Sans"/>
                <a:sym typeface="DM Sans"/>
              </a:defRPr>
            </a:lvl7pPr>
            <a:lvl8pPr lvl="7" algn="r">
              <a:buNone/>
              <a:defRPr sz="800">
                <a:solidFill>
                  <a:schemeClr val="dk1"/>
                </a:solidFill>
                <a:latin typeface="DM Sans"/>
                <a:ea typeface="DM Sans"/>
                <a:cs typeface="DM Sans"/>
                <a:sym typeface="DM Sans"/>
              </a:defRPr>
            </a:lvl8pPr>
            <a:lvl9pPr lvl="8" algn="r">
              <a:buNone/>
              <a:defRPr sz="8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 id="2147483719" r:id="rId19"/>
    <p:sldLayoutId id="2147483720" r:id="rId20"/>
    <p:sldLayoutId id="2147483721" r:id="rId21"/>
    <p:sldLayoutId id="2147483722" r:id="rId22"/>
    <p:sldLayoutId id="2147483723" r:id="rId23"/>
    <p:sldLayoutId id="2147483724" r:id="rId24"/>
    <p:sldLayoutId id="2147483725" r:id="rId25"/>
    <p:sldLayoutId id="2147483726" r:id="rId26"/>
    <p:sldLayoutId id="2147483727" r:id="rId27"/>
    <p:sldLayoutId id="2147483728" r:id="rId28"/>
    <p:sldLayoutId id="2147483729" r:id="rId29"/>
    <p:sldLayoutId id="2147483730"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24">
          <p15:clr>
            <a:srgbClr val="E46962"/>
          </p15:clr>
        </p15:guide>
        <p15:guide id="2" orient="horz" pos="124">
          <p15:clr>
            <a:srgbClr val="E46962"/>
          </p15:clr>
        </p15:guide>
        <p15:guide id="3" pos="5636">
          <p15:clr>
            <a:srgbClr val="E46962"/>
          </p15:clr>
        </p15:guide>
        <p15:guide id="4" orient="horz" pos="3116">
          <p15:clr>
            <a:srgbClr val="E46962"/>
          </p15:clr>
        </p15:guide>
        <p15:guide id="5" pos="1296">
          <p15:clr>
            <a:srgbClr val="E46962"/>
          </p15:clr>
        </p15:guide>
        <p15:guide id="6" pos="446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5.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2.xml"/><Relationship Id="rId3"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2.xml"/><Relationship Id="rId3" Type="http://schemas.openxmlformats.org/officeDocument/2006/relationships/image" Target="../media/image24.png"/><Relationship Id="rId4" Type="http://schemas.openxmlformats.org/officeDocument/2006/relationships/image" Target="../media/image2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20.xml"/><Relationship Id="rId3" Type="http://schemas.openxmlformats.org/officeDocument/2006/relationships/image" Target="../media/image20.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3.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2.png"/><Relationship Id="rId5" Type="http://schemas.openxmlformats.org/officeDocument/2006/relationships/image" Target="../media/image2.png"/><Relationship Id="rId6" Type="http://schemas.openxmlformats.org/officeDocument/2006/relationships/image" Target="../media/image11.png"/><Relationship Id="rId7"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2.png"/><Relationship Id="rId5" Type="http://schemas.openxmlformats.org/officeDocument/2006/relationships/image" Target="../media/image2.png"/><Relationship Id="rId6" Type="http://schemas.openxmlformats.org/officeDocument/2006/relationships/image" Target="../media/image11.png"/><Relationship Id="rId7"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86"/>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Adopting Physical Laws in ClimSim</a:t>
            </a:r>
            <a:endParaRPr/>
          </a:p>
        </p:txBody>
      </p:sp>
      <p:sp>
        <p:nvSpPr>
          <p:cNvPr id="570" name="Google Shape;570;p86"/>
          <p:cNvSpPr txBox="1"/>
          <p:nvPr>
            <p:ph idx="2" type="subTitle"/>
          </p:nvPr>
        </p:nvSpPr>
        <p:spPr>
          <a:xfrm>
            <a:off x="197375" y="2293950"/>
            <a:ext cx="3986700" cy="555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Clark Kaminsky</a:t>
            </a:r>
            <a:endParaRPr/>
          </a:p>
          <a:p>
            <a:pPr indent="0" lvl="0" marL="0" rtl="0" algn="l">
              <a:lnSpc>
                <a:spcPct val="115000"/>
              </a:lnSpc>
              <a:spcBef>
                <a:spcPts val="0"/>
              </a:spcBef>
              <a:spcAft>
                <a:spcPts val="0"/>
              </a:spcAft>
              <a:buNone/>
            </a:pPr>
            <a:r>
              <a:rPr lang="en"/>
              <a:t>Álv</a:t>
            </a:r>
            <a:r>
              <a:rPr lang="en"/>
              <a:t>aro Vega Hidalgo</a:t>
            </a:r>
            <a:endParaRPr/>
          </a:p>
        </p:txBody>
      </p:sp>
      <p:pic>
        <p:nvPicPr>
          <p:cNvPr id="571" name="Google Shape;571;p86"/>
          <p:cNvPicPr preferRelativeResize="0"/>
          <p:nvPr/>
        </p:nvPicPr>
        <p:blipFill rotWithShape="1">
          <a:blip r:embed="rId3">
            <a:alphaModFix/>
          </a:blip>
          <a:srcRect b="7471" l="6437" r="3399" t="14786"/>
          <a:stretch/>
        </p:blipFill>
        <p:spPr>
          <a:xfrm>
            <a:off x="3787625" y="2399300"/>
            <a:ext cx="5010300" cy="2217300"/>
          </a:xfrm>
          <a:prstGeom prst="roundRect">
            <a:avLst>
              <a:gd fmla="val 16667" name="adj"/>
            </a:avLst>
          </a:prstGeom>
          <a:noFill/>
          <a:ln>
            <a:noFill/>
          </a:ln>
        </p:spPr>
      </p:pic>
      <p:pic>
        <p:nvPicPr>
          <p:cNvPr id="572" name="Google Shape;572;p86"/>
          <p:cNvPicPr preferRelativeResize="0"/>
          <p:nvPr/>
        </p:nvPicPr>
        <p:blipFill>
          <a:blip r:embed="rId4">
            <a:alphaModFix/>
          </a:blip>
          <a:stretch>
            <a:fillRect/>
          </a:stretch>
        </p:blipFill>
        <p:spPr>
          <a:xfrm>
            <a:off x="197375" y="3900125"/>
            <a:ext cx="986075" cy="10469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95"/>
          <p:cNvSpPr txBox="1"/>
          <p:nvPr>
            <p:ph idx="1" type="body"/>
          </p:nvPr>
        </p:nvSpPr>
        <p:spPr>
          <a:xfrm>
            <a:off x="197375" y="1413875"/>
            <a:ext cx="3151800" cy="309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Our changes:</a:t>
            </a:r>
            <a:endParaRPr sz="1500"/>
          </a:p>
          <a:p>
            <a:pPr indent="-323850" lvl="0" marL="457200" rtl="0" algn="l">
              <a:spcBef>
                <a:spcPts val="1200"/>
              </a:spcBef>
              <a:spcAft>
                <a:spcPts val="0"/>
              </a:spcAft>
              <a:buSzPts val="1500"/>
              <a:buChar char="-"/>
            </a:pPr>
            <a:r>
              <a:rPr lang="en" sz="1500"/>
              <a:t>Excluded some multilevel variables to reduce computational time and memory requirements </a:t>
            </a:r>
            <a:endParaRPr sz="1500"/>
          </a:p>
        </p:txBody>
      </p:sp>
      <p:sp>
        <p:nvSpPr>
          <p:cNvPr id="662" name="Google Shape;662;p95"/>
          <p:cNvSpPr txBox="1"/>
          <p:nvPr>
            <p:ph type="title"/>
          </p:nvPr>
        </p:nvSpPr>
        <p:spPr>
          <a:xfrm>
            <a:off x="197375" y="462725"/>
            <a:ext cx="42675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Multi-layer Perceptron:</a:t>
            </a:r>
            <a:endParaRPr sz="2400"/>
          </a:p>
        </p:txBody>
      </p:sp>
      <p:pic>
        <p:nvPicPr>
          <p:cNvPr id="663" name="Google Shape;663;p95"/>
          <p:cNvPicPr preferRelativeResize="0"/>
          <p:nvPr/>
        </p:nvPicPr>
        <p:blipFill rotWithShape="1">
          <a:blip r:embed="rId3">
            <a:alphaModFix/>
          </a:blip>
          <a:srcRect b="0" l="6006" r="0" t="0"/>
          <a:stretch/>
        </p:blipFill>
        <p:spPr>
          <a:xfrm>
            <a:off x="5298500" y="145625"/>
            <a:ext cx="1949375" cy="3803224"/>
          </a:xfrm>
          <a:prstGeom prst="rect">
            <a:avLst/>
          </a:prstGeom>
          <a:noFill/>
          <a:ln>
            <a:noFill/>
          </a:ln>
        </p:spPr>
      </p:pic>
      <p:grpSp>
        <p:nvGrpSpPr>
          <p:cNvPr id="664" name="Google Shape;664;p95"/>
          <p:cNvGrpSpPr/>
          <p:nvPr/>
        </p:nvGrpSpPr>
        <p:grpSpPr>
          <a:xfrm>
            <a:off x="4758075" y="163400"/>
            <a:ext cx="3429515" cy="4816725"/>
            <a:chOff x="4758075" y="163400"/>
            <a:chExt cx="3429515" cy="4816725"/>
          </a:xfrm>
        </p:grpSpPr>
        <p:pic>
          <p:nvPicPr>
            <p:cNvPr id="665" name="Google Shape;665;p95"/>
            <p:cNvPicPr preferRelativeResize="0"/>
            <p:nvPr/>
          </p:nvPicPr>
          <p:blipFill>
            <a:blip r:embed="rId4">
              <a:alphaModFix/>
            </a:blip>
            <a:stretch>
              <a:fillRect/>
            </a:stretch>
          </p:blipFill>
          <p:spPr>
            <a:xfrm>
              <a:off x="4758075" y="163400"/>
              <a:ext cx="3429515" cy="4816725"/>
            </a:xfrm>
            <a:prstGeom prst="rect">
              <a:avLst/>
            </a:prstGeom>
            <a:noFill/>
            <a:ln>
              <a:noFill/>
            </a:ln>
          </p:spPr>
        </p:pic>
        <p:sp>
          <p:nvSpPr>
            <p:cNvPr id="666" name="Google Shape;666;p95"/>
            <p:cNvSpPr/>
            <p:nvPr/>
          </p:nvSpPr>
          <p:spPr>
            <a:xfrm>
              <a:off x="4845475" y="3827250"/>
              <a:ext cx="1630800" cy="744600"/>
            </a:xfrm>
            <a:prstGeom prst="rect">
              <a:avLst/>
            </a:pr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7" name="Google Shape;667;p95"/>
            <p:cNvSpPr/>
            <p:nvPr/>
          </p:nvSpPr>
          <p:spPr>
            <a:xfrm>
              <a:off x="6905975" y="4128000"/>
              <a:ext cx="51600" cy="1431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96"/>
          <p:cNvSpPr txBox="1"/>
          <p:nvPr>
            <p:ph idx="1" type="body"/>
          </p:nvPr>
        </p:nvSpPr>
        <p:spPr>
          <a:xfrm>
            <a:off x="197375" y="1824875"/>
            <a:ext cx="3151800" cy="268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Surface Temperature (K) Prediction for May 1:</a:t>
            </a:r>
            <a:endParaRPr sz="1500"/>
          </a:p>
          <a:p>
            <a:pPr indent="0" lvl="0" marL="0" rtl="0" algn="l">
              <a:spcBef>
                <a:spcPts val="1200"/>
              </a:spcBef>
              <a:spcAft>
                <a:spcPts val="0"/>
              </a:spcAft>
              <a:buNone/>
            </a:pPr>
            <a:r>
              <a:t/>
            </a: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rPr lang="en" sz="1500"/>
              <a:t>Absolute error for predictions:</a:t>
            </a:r>
            <a:endParaRPr sz="1500"/>
          </a:p>
        </p:txBody>
      </p:sp>
      <p:pic>
        <p:nvPicPr>
          <p:cNvPr id="673" name="Google Shape;673;p96"/>
          <p:cNvPicPr preferRelativeResize="0"/>
          <p:nvPr/>
        </p:nvPicPr>
        <p:blipFill rotWithShape="1">
          <a:blip r:embed="rId3">
            <a:alphaModFix/>
          </a:blip>
          <a:srcRect b="6523" l="0" r="3409" t="7529"/>
          <a:stretch/>
        </p:blipFill>
        <p:spPr>
          <a:xfrm>
            <a:off x="3604363" y="199650"/>
            <a:ext cx="5143501" cy="2261724"/>
          </a:xfrm>
          <a:prstGeom prst="rect">
            <a:avLst/>
          </a:prstGeom>
          <a:noFill/>
          <a:ln>
            <a:noFill/>
          </a:ln>
        </p:spPr>
      </p:pic>
      <p:sp>
        <p:nvSpPr>
          <p:cNvPr id="674" name="Google Shape;674;p96"/>
          <p:cNvSpPr txBox="1"/>
          <p:nvPr>
            <p:ph type="title"/>
          </p:nvPr>
        </p:nvSpPr>
        <p:spPr>
          <a:xfrm>
            <a:off x="197375" y="685800"/>
            <a:ext cx="3151800" cy="97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Temperature Prediction Example:</a:t>
            </a:r>
            <a:endParaRPr sz="3000"/>
          </a:p>
        </p:txBody>
      </p:sp>
      <p:pic>
        <p:nvPicPr>
          <p:cNvPr id="675" name="Google Shape;675;p96"/>
          <p:cNvPicPr preferRelativeResize="0"/>
          <p:nvPr/>
        </p:nvPicPr>
        <p:blipFill rotWithShape="1">
          <a:blip r:embed="rId4">
            <a:alphaModFix/>
          </a:blip>
          <a:srcRect b="7056" l="0" r="3194" t="6572"/>
          <a:stretch/>
        </p:blipFill>
        <p:spPr>
          <a:xfrm>
            <a:off x="3585525" y="2593700"/>
            <a:ext cx="5181199" cy="23501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97"/>
          <p:cNvSpPr txBox="1"/>
          <p:nvPr>
            <p:ph idx="1" type="body"/>
          </p:nvPr>
        </p:nvSpPr>
        <p:spPr>
          <a:xfrm>
            <a:off x="197375" y="1452800"/>
            <a:ext cx="5418300" cy="33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Task: predicting output variables (temperature, rain rate, specific humidity) at each of 384 global locations 20 minutes in the future</a:t>
            </a:r>
            <a:endParaRPr sz="1500"/>
          </a:p>
          <a:p>
            <a:pPr indent="0" lvl="0" marL="0" rtl="0" algn="l">
              <a:spcBef>
                <a:spcPts val="1200"/>
              </a:spcBef>
              <a:spcAft>
                <a:spcPts val="0"/>
              </a:spcAft>
              <a:buNone/>
            </a:pPr>
            <a:r>
              <a:rPr lang="en" sz="1500"/>
              <a:t>Preprocessing: </a:t>
            </a:r>
            <a:endParaRPr sz="1500"/>
          </a:p>
          <a:p>
            <a:pPr indent="-323850" lvl="0" marL="457200" rtl="0" algn="l">
              <a:spcBef>
                <a:spcPts val="1200"/>
              </a:spcBef>
              <a:spcAft>
                <a:spcPts val="0"/>
              </a:spcAft>
              <a:buSzPts val="1500"/>
              <a:buChar char="-"/>
            </a:pPr>
            <a:r>
              <a:rPr lang="en" sz="1500"/>
              <a:t>N</a:t>
            </a:r>
            <a:r>
              <a:rPr lang="en" sz="1500"/>
              <a:t>ormalized the variables </a:t>
            </a:r>
            <a:r>
              <a:rPr lang="en" sz="1500"/>
              <a:t>for training stability</a:t>
            </a:r>
            <a:endParaRPr sz="1500"/>
          </a:p>
          <a:p>
            <a:pPr indent="-323850" lvl="0" marL="457200" rtl="0" algn="l">
              <a:spcBef>
                <a:spcPts val="0"/>
              </a:spcBef>
              <a:spcAft>
                <a:spcPts val="0"/>
              </a:spcAft>
              <a:buSzPts val="1500"/>
              <a:buChar char="-"/>
            </a:pPr>
            <a:r>
              <a:rPr lang="en" sz="1500"/>
              <a:t>Subsampled multilevel variables to 1 altitude level (surface) instead of 60, used only 1% of the available low resolution dataset</a:t>
            </a:r>
            <a:endParaRPr sz="1500"/>
          </a:p>
          <a:p>
            <a:pPr indent="0" lvl="0" marL="0" rtl="0" algn="l">
              <a:spcBef>
                <a:spcPts val="1200"/>
              </a:spcBef>
              <a:spcAft>
                <a:spcPts val="1200"/>
              </a:spcAft>
              <a:buNone/>
            </a:pPr>
            <a:r>
              <a:t/>
            </a:r>
            <a:endParaRPr sz="1500"/>
          </a:p>
        </p:txBody>
      </p:sp>
      <p:sp>
        <p:nvSpPr>
          <p:cNvPr id="681" name="Google Shape;681;p97"/>
          <p:cNvSpPr txBox="1"/>
          <p:nvPr>
            <p:ph type="title"/>
          </p:nvPr>
        </p:nvSpPr>
        <p:spPr>
          <a:xfrm>
            <a:off x="197375" y="650600"/>
            <a:ext cx="39855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Methods (preprocessing)</a:t>
            </a:r>
            <a:r>
              <a:rPr lang="en" sz="3050"/>
              <a:t>:</a:t>
            </a:r>
            <a:endParaRPr sz="3050"/>
          </a:p>
        </p:txBody>
      </p:sp>
      <p:pic>
        <p:nvPicPr>
          <p:cNvPr id="682" name="Google Shape;682;p97"/>
          <p:cNvPicPr preferRelativeResize="0"/>
          <p:nvPr/>
        </p:nvPicPr>
        <p:blipFill>
          <a:blip r:embed="rId3">
            <a:alphaModFix/>
          </a:blip>
          <a:stretch>
            <a:fillRect/>
          </a:stretch>
        </p:blipFill>
        <p:spPr>
          <a:xfrm>
            <a:off x="5419250" y="967626"/>
            <a:ext cx="3586076" cy="3477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98"/>
          <p:cNvSpPr txBox="1"/>
          <p:nvPr>
            <p:ph idx="1" type="body"/>
          </p:nvPr>
        </p:nvSpPr>
        <p:spPr>
          <a:xfrm>
            <a:off x="197375" y="1347075"/>
            <a:ext cx="7024500" cy="33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Task: predicting output variables (temperature, rain rate, specific humidity) at each of 384 global locations 20 minutes in the future</a:t>
            </a:r>
            <a:endParaRPr sz="1500"/>
          </a:p>
          <a:p>
            <a:pPr indent="0" lvl="0" marL="0" rtl="0" algn="l">
              <a:spcBef>
                <a:spcPts val="1200"/>
              </a:spcBef>
              <a:spcAft>
                <a:spcPts val="0"/>
              </a:spcAft>
              <a:buNone/>
            </a:pPr>
            <a:r>
              <a:rPr lang="en" sz="1500"/>
              <a:t>Incorporate physics-informed losses: balance, then multiply each with scaling factors (λ)</a:t>
            </a:r>
            <a:endParaRPr sz="1500"/>
          </a:p>
          <a:p>
            <a:pPr indent="0" lvl="0" marL="0" rtl="0" algn="l">
              <a:spcBef>
                <a:spcPts val="1200"/>
              </a:spcBef>
              <a:spcAft>
                <a:spcPts val="0"/>
              </a:spcAft>
              <a:buNone/>
            </a:pPr>
            <a:r>
              <a:rPr lang="en" sz="1500"/>
              <a:t>Balancing multiple loss functions: </a:t>
            </a:r>
            <a:endParaRPr sz="1500"/>
          </a:p>
          <a:p>
            <a:pPr indent="-323850" lvl="0" marL="457200" rtl="0" algn="l">
              <a:spcBef>
                <a:spcPts val="1200"/>
              </a:spcBef>
              <a:spcAft>
                <a:spcPts val="0"/>
              </a:spcAft>
              <a:buSzPts val="1500"/>
              <a:buChar char="-"/>
            </a:pPr>
            <a:r>
              <a:rPr lang="en" sz="1500"/>
              <a:t>Estimate the initial loss with the first few batches, scale each loss value with the reciprocal of its initial value</a:t>
            </a:r>
            <a:endParaRPr sz="1500"/>
          </a:p>
        </p:txBody>
      </p:sp>
      <p:sp>
        <p:nvSpPr>
          <p:cNvPr id="688" name="Google Shape;688;p98"/>
          <p:cNvSpPr txBox="1"/>
          <p:nvPr>
            <p:ph type="title"/>
          </p:nvPr>
        </p:nvSpPr>
        <p:spPr>
          <a:xfrm>
            <a:off x="197375" y="544875"/>
            <a:ext cx="39972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Methods (loss incorporation):</a:t>
            </a:r>
            <a:endParaRPr sz="3050"/>
          </a:p>
        </p:txBody>
      </p:sp>
      <p:pic>
        <p:nvPicPr>
          <p:cNvPr id="689" name="Google Shape;689;p98"/>
          <p:cNvPicPr preferRelativeResize="0"/>
          <p:nvPr/>
        </p:nvPicPr>
        <p:blipFill>
          <a:blip r:embed="rId3">
            <a:alphaModFix/>
          </a:blip>
          <a:stretch>
            <a:fillRect/>
          </a:stretch>
        </p:blipFill>
        <p:spPr>
          <a:xfrm>
            <a:off x="491525" y="4033013"/>
            <a:ext cx="8020050" cy="714375"/>
          </a:xfrm>
          <a:prstGeom prst="rect">
            <a:avLst/>
          </a:prstGeom>
          <a:noFill/>
          <a:ln>
            <a:noFill/>
          </a:ln>
        </p:spPr>
      </p:pic>
      <p:pic>
        <p:nvPicPr>
          <p:cNvPr id="690" name="Google Shape;690;p98"/>
          <p:cNvPicPr preferRelativeResize="0"/>
          <p:nvPr/>
        </p:nvPicPr>
        <p:blipFill>
          <a:blip r:embed="rId4">
            <a:alphaModFix/>
          </a:blip>
          <a:stretch>
            <a:fillRect/>
          </a:stretch>
        </p:blipFill>
        <p:spPr>
          <a:xfrm>
            <a:off x="7419270" y="2162375"/>
            <a:ext cx="1724730" cy="802200"/>
          </a:xfrm>
          <a:prstGeom prst="rect">
            <a:avLst/>
          </a:prstGeom>
          <a:noFill/>
          <a:ln>
            <a:noFill/>
          </a:ln>
        </p:spPr>
      </p:pic>
      <p:cxnSp>
        <p:nvCxnSpPr>
          <p:cNvPr id="691" name="Google Shape;691;p98"/>
          <p:cNvCxnSpPr>
            <a:endCxn id="690" idx="1"/>
          </p:cNvCxnSpPr>
          <p:nvPr/>
        </p:nvCxnSpPr>
        <p:spPr>
          <a:xfrm flipH="1" rot="10800000">
            <a:off x="6505770" y="2563475"/>
            <a:ext cx="913500" cy="259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99"/>
          <p:cNvSpPr txBox="1"/>
          <p:nvPr>
            <p:ph idx="1" type="body"/>
          </p:nvPr>
        </p:nvSpPr>
        <p:spPr>
          <a:xfrm>
            <a:off x="197375" y="1378650"/>
            <a:ext cx="3151800" cy="312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t>Baseline MLP (‘</a:t>
            </a:r>
            <a:r>
              <a:rPr lang="en" sz="1500"/>
              <a:t>PureMSE’)</a:t>
            </a:r>
            <a:r>
              <a:rPr lang="en" sz="1500"/>
              <a:t> uses only data loss to guide its optimization, and performs relatively well</a:t>
            </a:r>
            <a:endParaRPr sz="1500"/>
          </a:p>
        </p:txBody>
      </p:sp>
      <p:sp>
        <p:nvSpPr>
          <p:cNvPr id="697" name="Google Shape;697;p99"/>
          <p:cNvSpPr txBox="1"/>
          <p:nvPr>
            <p:ph type="title"/>
          </p:nvPr>
        </p:nvSpPr>
        <p:spPr>
          <a:xfrm>
            <a:off x="197375" y="403975"/>
            <a:ext cx="32928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Results:</a:t>
            </a:r>
            <a:endParaRPr sz="3050"/>
          </a:p>
        </p:txBody>
      </p:sp>
      <p:pic>
        <p:nvPicPr>
          <p:cNvPr id="698" name="Google Shape;698;p99"/>
          <p:cNvPicPr preferRelativeResize="0"/>
          <p:nvPr/>
        </p:nvPicPr>
        <p:blipFill rotWithShape="1">
          <a:blip r:embed="rId3">
            <a:alphaModFix/>
          </a:blip>
          <a:srcRect b="5006" l="0" r="0" t="0"/>
          <a:stretch/>
        </p:blipFill>
        <p:spPr>
          <a:xfrm>
            <a:off x="3407875" y="710135"/>
            <a:ext cx="5597450" cy="372324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100"/>
          <p:cNvSpPr txBox="1"/>
          <p:nvPr>
            <p:ph idx="1" type="body"/>
          </p:nvPr>
        </p:nvSpPr>
        <p:spPr>
          <a:xfrm>
            <a:off x="197375" y="1378650"/>
            <a:ext cx="3151800" cy="31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Baseline MLP (‘PureMSE’) uses only data loss to guide its optimization, and performs relatively well</a:t>
            </a:r>
            <a:endParaRPr sz="1500"/>
          </a:p>
          <a:p>
            <a:pPr indent="0" lvl="0" marL="0" rtl="0" algn="l">
              <a:spcBef>
                <a:spcPts val="1200"/>
              </a:spcBef>
              <a:spcAft>
                <a:spcPts val="1200"/>
              </a:spcAft>
              <a:buNone/>
            </a:pPr>
            <a:r>
              <a:rPr lang="en" sz="1500"/>
              <a:t>Incorporating all of the loss terms yields a significant improvement over the baseline</a:t>
            </a:r>
            <a:endParaRPr sz="1500"/>
          </a:p>
        </p:txBody>
      </p:sp>
      <p:sp>
        <p:nvSpPr>
          <p:cNvPr id="704" name="Google Shape;704;p100"/>
          <p:cNvSpPr txBox="1"/>
          <p:nvPr>
            <p:ph type="title"/>
          </p:nvPr>
        </p:nvSpPr>
        <p:spPr>
          <a:xfrm>
            <a:off x="197375" y="403975"/>
            <a:ext cx="32928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Results:</a:t>
            </a:r>
            <a:endParaRPr sz="3050"/>
          </a:p>
        </p:txBody>
      </p:sp>
      <p:pic>
        <p:nvPicPr>
          <p:cNvPr id="705" name="Google Shape;705;p100"/>
          <p:cNvPicPr preferRelativeResize="0"/>
          <p:nvPr/>
        </p:nvPicPr>
        <p:blipFill rotWithShape="1">
          <a:blip r:embed="rId3">
            <a:alphaModFix/>
          </a:blip>
          <a:srcRect b="5006" l="0" r="0" t="0"/>
          <a:stretch/>
        </p:blipFill>
        <p:spPr>
          <a:xfrm>
            <a:off x="3407875" y="710135"/>
            <a:ext cx="5597450" cy="372324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101"/>
          <p:cNvSpPr txBox="1"/>
          <p:nvPr>
            <p:ph idx="1" type="body"/>
          </p:nvPr>
        </p:nvSpPr>
        <p:spPr>
          <a:xfrm>
            <a:off x="197375" y="1378650"/>
            <a:ext cx="3151800" cy="31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Baseline MLP (‘PureMSE’) uses only data loss to guide its optimization, and performs relatively well</a:t>
            </a:r>
            <a:endParaRPr sz="1500"/>
          </a:p>
          <a:p>
            <a:pPr indent="0" lvl="0" marL="0" rtl="0" algn="l">
              <a:spcBef>
                <a:spcPts val="1200"/>
              </a:spcBef>
              <a:spcAft>
                <a:spcPts val="0"/>
              </a:spcAft>
              <a:buNone/>
            </a:pPr>
            <a:r>
              <a:rPr lang="en" sz="1500"/>
              <a:t>Incorporating all of the loss terms yields a significant improvement over the baseline</a:t>
            </a:r>
            <a:endParaRPr sz="1500"/>
          </a:p>
          <a:p>
            <a:pPr indent="0" lvl="0" marL="0" rtl="0" algn="l">
              <a:spcBef>
                <a:spcPts val="1200"/>
              </a:spcBef>
              <a:spcAft>
                <a:spcPts val="1200"/>
              </a:spcAft>
              <a:buNone/>
            </a:pPr>
            <a:r>
              <a:rPr lang="en" sz="1500"/>
              <a:t>Non-negativity constraint is never worse than the baseline</a:t>
            </a:r>
            <a:endParaRPr sz="1500"/>
          </a:p>
        </p:txBody>
      </p:sp>
      <p:sp>
        <p:nvSpPr>
          <p:cNvPr id="711" name="Google Shape;711;p101"/>
          <p:cNvSpPr txBox="1"/>
          <p:nvPr>
            <p:ph type="title"/>
          </p:nvPr>
        </p:nvSpPr>
        <p:spPr>
          <a:xfrm>
            <a:off x="197375" y="403975"/>
            <a:ext cx="32928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Results:</a:t>
            </a:r>
            <a:endParaRPr sz="3050"/>
          </a:p>
        </p:txBody>
      </p:sp>
      <p:pic>
        <p:nvPicPr>
          <p:cNvPr id="712" name="Google Shape;712;p101"/>
          <p:cNvPicPr preferRelativeResize="0"/>
          <p:nvPr/>
        </p:nvPicPr>
        <p:blipFill rotWithShape="1">
          <a:blip r:embed="rId3">
            <a:alphaModFix/>
          </a:blip>
          <a:srcRect b="5006" l="0" r="0" t="0"/>
          <a:stretch/>
        </p:blipFill>
        <p:spPr>
          <a:xfrm>
            <a:off x="3407875" y="710135"/>
            <a:ext cx="5597450" cy="372324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102"/>
          <p:cNvSpPr txBox="1"/>
          <p:nvPr>
            <p:ph idx="1" type="body"/>
          </p:nvPr>
        </p:nvSpPr>
        <p:spPr>
          <a:xfrm>
            <a:off x="197375" y="1378650"/>
            <a:ext cx="3151800" cy="31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Baseline MLP (‘PureMSE’) uses only data loss to guide its optimization, and performs relatively well</a:t>
            </a:r>
            <a:endParaRPr sz="1500"/>
          </a:p>
          <a:p>
            <a:pPr indent="0" lvl="0" marL="0" rtl="0" algn="l">
              <a:spcBef>
                <a:spcPts val="1200"/>
              </a:spcBef>
              <a:spcAft>
                <a:spcPts val="0"/>
              </a:spcAft>
              <a:buNone/>
            </a:pPr>
            <a:r>
              <a:rPr lang="en" sz="1500"/>
              <a:t>Incorporating all of the loss terms yields a significant improvement over the baseline</a:t>
            </a:r>
            <a:endParaRPr sz="1500"/>
          </a:p>
          <a:p>
            <a:pPr indent="0" lvl="0" marL="0" rtl="0" algn="l">
              <a:spcBef>
                <a:spcPts val="1200"/>
              </a:spcBef>
              <a:spcAft>
                <a:spcPts val="0"/>
              </a:spcAft>
              <a:buNone/>
            </a:pPr>
            <a:r>
              <a:rPr lang="en" sz="1500"/>
              <a:t>Non-negativity constraint is never worse than the baseline</a:t>
            </a:r>
            <a:endParaRPr sz="1500"/>
          </a:p>
          <a:p>
            <a:pPr indent="0" lvl="0" marL="0" rtl="0" algn="l">
              <a:spcBef>
                <a:spcPts val="1200"/>
              </a:spcBef>
              <a:spcAft>
                <a:spcPts val="1200"/>
              </a:spcAft>
              <a:buNone/>
            </a:pPr>
            <a:r>
              <a:rPr lang="en" sz="1500"/>
              <a:t>Still have to look into why some trainable scaling factors were worse than setting explicitly (see water mass conservation λ = .25)</a:t>
            </a:r>
            <a:endParaRPr sz="1500"/>
          </a:p>
        </p:txBody>
      </p:sp>
      <p:sp>
        <p:nvSpPr>
          <p:cNvPr id="718" name="Google Shape;718;p102"/>
          <p:cNvSpPr txBox="1"/>
          <p:nvPr>
            <p:ph type="title"/>
          </p:nvPr>
        </p:nvSpPr>
        <p:spPr>
          <a:xfrm>
            <a:off x="197375" y="403975"/>
            <a:ext cx="32928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Results:</a:t>
            </a:r>
            <a:endParaRPr sz="3050"/>
          </a:p>
        </p:txBody>
      </p:sp>
      <p:pic>
        <p:nvPicPr>
          <p:cNvPr id="719" name="Google Shape;719;p102"/>
          <p:cNvPicPr preferRelativeResize="0"/>
          <p:nvPr/>
        </p:nvPicPr>
        <p:blipFill rotWithShape="1">
          <a:blip r:embed="rId3">
            <a:alphaModFix/>
          </a:blip>
          <a:srcRect b="5006" l="0" r="0" t="0"/>
          <a:stretch/>
        </p:blipFill>
        <p:spPr>
          <a:xfrm>
            <a:off x="3407875" y="710135"/>
            <a:ext cx="5597450" cy="372324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103"/>
          <p:cNvSpPr txBox="1"/>
          <p:nvPr>
            <p:ph type="title"/>
          </p:nvPr>
        </p:nvSpPr>
        <p:spPr>
          <a:xfrm>
            <a:off x="197375" y="403975"/>
            <a:ext cx="32928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Results:</a:t>
            </a:r>
            <a:endParaRPr sz="3050"/>
          </a:p>
        </p:txBody>
      </p:sp>
      <p:pic>
        <p:nvPicPr>
          <p:cNvPr id="725" name="Google Shape;725;p103"/>
          <p:cNvPicPr preferRelativeResize="0"/>
          <p:nvPr/>
        </p:nvPicPr>
        <p:blipFill>
          <a:blip r:embed="rId3">
            <a:alphaModFix/>
          </a:blip>
          <a:stretch>
            <a:fillRect/>
          </a:stretch>
        </p:blipFill>
        <p:spPr>
          <a:xfrm>
            <a:off x="4365488" y="196450"/>
            <a:ext cx="3451863" cy="4750600"/>
          </a:xfrm>
          <a:prstGeom prst="rect">
            <a:avLst/>
          </a:prstGeom>
          <a:noFill/>
          <a:ln>
            <a:noFill/>
          </a:ln>
        </p:spPr>
      </p:pic>
      <p:sp>
        <p:nvSpPr>
          <p:cNvPr id="726" name="Google Shape;726;p103"/>
          <p:cNvSpPr txBox="1"/>
          <p:nvPr>
            <p:ph idx="1" type="body"/>
          </p:nvPr>
        </p:nvSpPr>
        <p:spPr>
          <a:xfrm>
            <a:off x="197375" y="1378650"/>
            <a:ext cx="3151800" cy="31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Baseline MLP (‘PureMSE’) uses only data loss to guide its optimization, and performs relatively well</a:t>
            </a:r>
            <a:endParaRPr sz="1500"/>
          </a:p>
          <a:p>
            <a:pPr indent="0" lvl="0" marL="0" rtl="0" algn="l">
              <a:spcBef>
                <a:spcPts val="1200"/>
              </a:spcBef>
              <a:spcAft>
                <a:spcPts val="0"/>
              </a:spcAft>
              <a:buNone/>
            </a:pPr>
            <a:r>
              <a:rPr lang="en" sz="1500"/>
              <a:t>Incorporating all of the loss terms yields a significant improvement over the baseline</a:t>
            </a:r>
            <a:endParaRPr sz="1500"/>
          </a:p>
          <a:p>
            <a:pPr indent="0" lvl="0" marL="0" rtl="0" algn="l">
              <a:spcBef>
                <a:spcPts val="1200"/>
              </a:spcBef>
              <a:spcAft>
                <a:spcPts val="0"/>
              </a:spcAft>
              <a:buNone/>
            </a:pPr>
            <a:r>
              <a:rPr lang="en" sz="1500"/>
              <a:t>Non-negativity constraint is never worse than the baseline</a:t>
            </a:r>
            <a:endParaRPr sz="1500"/>
          </a:p>
          <a:p>
            <a:pPr indent="0" lvl="0" marL="0" rtl="0" algn="l">
              <a:spcBef>
                <a:spcPts val="1200"/>
              </a:spcBef>
              <a:spcAft>
                <a:spcPts val="1200"/>
              </a:spcAft>
              <a:buNone/>
            </a:pPr>
            <a:r>
              <a:rPr lang="en" sz="1500"/>
              <a:t>Still have to look into why some trainable scaling factors were worse than setting explicitly (see water mass conservation λ = .25)</a:t>
            </a:r>
            <a:endParaRPr sz="15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sp>
        <p:nvSpPr>
          <p:cNvPr id="731" name="Google Shape;731;p104"/>
          <p:cNvSpPr txBox="1"/>
          <p:nvPr>
            <p:ph idx="1" type="body"/>
          </p:nvPr>
        </p:nvSpPr>
        <p:spPr>
          <a:xfrm>
            <a:off x="197375" y="1824875"/>
            <a:ext cx="3151800" cy="268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Both water conservation and non-negativity constraints learned to use a high scaling factor, greatly outweighing the data loss</a:t>
            </a:r>
            <a:endParaRPr sz="1500"/>
          </a:p>
          <a:p>
            <a:pPr indent="0" lvl="0" marL="0" rtl="0" algn="l">
              <a:spcBef>
                <a:spcPts val="1200"/>
              </a:spcBef>
              <a:spcAft>
                <a:spcPts val="1200"/>
              </a:spcAft>
              <a:buNone/>
            </a:pPr>
            <a:r>
              <a:rPr lang="en" sz="1500"/>
              <a:t>Energy (radiation) scaling factor was brought down to nearly 0</a:t>
            </a:r>
            <a:endParaRPr sz="1500"/>
          </a:p>
        </p:txBody>
      </p:sp>
      <p:sp>
        <p:nvSpPr>
          <p:cNvPr id="732" name="Google Shape;732;p104"/>
          <p:cNvSpPr txBox="1"/>
          <p:nvPr>
            <p:ph type="title"/>
          </p:nvPr>
        </p:nvSpPr>
        <p:spPr>
          <a:xfrm>
            <a:off x="197375" y="568400"/>
            <a:ext cx="32928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Loss and learnable scaling factor</a:t>
            </a:r>
            <a:r>
              <a:rPr lang="en" sz="2400"/>
              <a:t>:</a:t>
            </a:r>
            <a:endParaRPr sz="2400"/>
          </a:p>
        </p:txBody>
      </p:sp>
      <p:pic>
        <p:nvPicPr>
          <p:cNvPr id="733" name="Google Shape;733;p104"/>
          <p:cNvPicPr preferRelativeResize="0"/>
          <p:nvPr/>
        </p:nvPicPr>
        <p:blipFill rotWithShape="1">
          <a:blip r:embed="rId3">
            <a:alphaModFix/>
          </a:blip>
          <a:srcRect b="50000" l="0" r="0" t="0"/>
          <a:stretch/>
        </p:blipFill>
        <p:spPr>
          <a:xfrm>
            <a:off x="3701450" y="1280347"/>
            <a:ext cx="2788182" cy="2891193"/>
          </a:xfrm>
          <a:prstGeom prst="rect">
            <a:avLst/>
          </a:prstGeom>
          <a:noFill/>
          <a:ln>
            <a:noFill/>
          </a:ln>
        </p:spPr>
      </p:pic>
      <p:pic>
        <p:nvPicPr>
          <p:cNvPr id="734" name="Google Shape;734;p104"/>
          <p:cNvPicPr preferRelativeResize="0"/>
          <p:nvPr/>
        </p:nvPicPr>
        <p:blipFill rotWithShape="1">
          <a:blip r:embed="rId3">
            <a:alphaModFix/>
          </a:blip>
          <a:srcRect b="0" l="7944" r="0" t="49743"/>
          <a:stretch/>
        </p:blipFill>
        <p:spPr>
          <a:xfrm>
            <a:off x="6489645" y="1272950"/>
            <a:ext cx="2566705" cy="2906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87"/>
          <p:cNvSpPr txBox="1"/>
          <p:nvPr>
            <p:ph type="title"/>
          </p:nvPr>
        </p:nvSpPr>
        <p:spPr>
          <a:xfrm>
            <a:off x="197375" y="427450"/>
            <a:ext cx="3151800" cy="115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ClimSim Dataset:</a:t>
            </a:r>
            <a:endParaRPr/>
          </a:p>
        </p:txBody>
      </p:sp>
      <p:pic>
        <p:nvPicPr>
          <p:cNvPr id="578" name="Google Shape;578;p87"/>
          <p:cNvPicPr preferRelativeResize="0"/>
          <p:nvPr/>
        </p:nvPicPr>
        <p:blipFill>
          <a:blip r:embed="rId3">
            <a:alphaModFix/>
          </a:blip>
          <a:stretch>
            <a:fillRect/>
          </a:stretch>
        </p:blipFill>
        <p:spPr>
          <a:xfrm>
            <a:off x="5267900" y="152400"/>
            <a:ext cx="3606120" cy="4794650"/>
          </a:xfrm>
          <a:prstGeom prst="rect">
            <a:avLst/>
          </a:prstGeom>
          <a:noFill/>
          <a:ln>
            <a:noFill/>
          </a:ln>
        </p:spPr>
      </p:pic>
      <p:pic>
        <p:nvPicPr>
          <p:cNvPr id="579" name="Google Shape;579;p87"/>
          <p:cNvPicPr preferRelativeResize="0"/>
          <p:nvPr/>
        </p:nvPicPr>
        <p:blipFill>
          <a:blip r:embed="rId4">
            <a:alphaModFix/>
          </a:blip>
          <a:stretch>
            <a:fillRect/>
          </a:stretch>
        </p:blipFill>
        <p:spPr>
          <a:xfrm>
            <a:off x="239175" y="3415352"/>
            <a:ext cx="4573852" cy="1617923"/>
          </a:xfrm>
          <a:prstGeom prst="rect">
            <a:avLst/>
          </a:prstGeom>
          <a:noFill/>
          <a:ln>
            <a:noFill/>
          </a:ln>
        </p:spPr>
      </p:pic>
      <p:sp>
        <p:nvSpPr>
          <p:cNvPr id="580" name="Google Shape;580;p87"/>
          <p:cNvSpPr txBox="1"/>
          <p:nvPr>
            <p:ph idx="1" type="body"/>
          </p:nvPr>
        </p:nvSpPr>
        <p:spPr>
          <a:xfrm>
            <a:off x="197375" y="1581850"/>
            <a:ext cx="4478700" cy="18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High-resolution E3SM (Energy Exascale Earth System Model) climate simulations</a:t>
            </a:r>
            <a:endParaRPr sz="1500"/>
          </a:p>
          <a:p>
            <a:pPr indent="0" lvl="0" marL="0" rtl="0" algn="l">
              <a:spcBef>
                <a:spcPts val="1200"/>
              </a:spcBef>
              <a:spcAft>
                <a:spcPts val="0"/>
              </a:spcAft>
              <a:buNone/>
            </a:pPr>
            <a:r>
              <a:rPr lang="en" sz="1500"/>
              <a:t>20-minute intervals over 10 simulated years</a:t>
            </a:r>
            <a:endParaRPr sz="1500"/>
          </a:p>
          <a:p>
            <a:pPr indent="-323850" lvl="0" marL="457200" rtl="0" algn="l">
              <a:spcBef>
                <a:spcPts val="1200"/>
              </a:spcBef>
              <a:spcAft>
                <a:spcPts val="0"/>
              </a:spcAft>
              <a:buSzPts val="1500"/>
              <a:buChar char="-"/>
            </a:pPr>
            <a:r>
              <a:rPr lang="en" sz="1500"/>
              <a:t>High resolution: 1.5° x 1.5° horizontal grid (41.2 TB)</a:t>
            </a:r>
            <a:endParaRPr sz="1500"/>
          </a:p>
          <a:p>
            <a:pPr indent="-323850" lvl="0" marL="457200" rtl="0" algn="l">
              <a:spcBef>
                <a:spcPts val="0"/>
              </a:spcBef>
              <a:spcAft>
                <a:spcPts val="0"/>
              </a:spcAft>
              <a:buSzPts val="1500"/>
              <a:buChar char="-"/>
            </a:pPr>
            <a:r>
              <a:rPr lang="en" sz="1500"/>
              <a:t>Low-resolution: 11.5° x 11.5° (744 GB)</a:t>
            </a:r>
            <a:endParaRPr sz="1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105"/>
          <p:cNvSpPr txBox="1"/>
          <p:nvPr>
            <p:ph type="title"/>
          </p:nvPr>
        </p:nvSpPr>
        <p:spPr>
          <a:xfrm>
            <a:off x="197375" y="568400"/>
            <a:ext cx="35292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Prediction over one full day (Feb 2):</a:t>
            </a:r>
            <a:endParaRPr sz="2400"/>
          </a:p>
        </p:txBody>
      </p:sp>
      <p:pic>
        <p:nvPicPr>
          <p:cNvPr id="740" name="Google Shape;740;p105"/>
          <p:cNvPicPr preferRelativeResize="0"/>
          <p:nvPr/>
        </p:nvPicPr>
        <p:blipFill rotWithShape="1">
          <a:blip r:embed="rId3">
            <a:alphaModFix/>
          </a:blip>
          <a:srcRect b="7261" l="0" r="3053" t="0"/>
          <a:stretch/>
        </p:blipFill>
        <p:spPr>
          <a:xfrm>
            <a:off x="1588025" y="1412175"/>
            <a:ext cx="7051727" cy="33332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106"/>
          <p:cNvSpPr txBox="1"/>
          <p:nvPr>
            <p:ph idx="1" type="body"/>
          </p:nvPr>
        </p:nvSpPr>
        <p:spPr>
          <a:xfrm>
            <a:off x="197375" y="1824875"/>
            <a:ext cx="8253300" cy="268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Including trainable </a:t>
            </a:r>
            <a:r>
              <a:rPr lang="en" sz="1600"/>
              <a:t>scaling</a:t>
            </a:r>
            <a:r>
              <a:rPr lang="en" sz="1600"/>
              <a:t> factors for radiation, mass, and non-negativity loss landed the best </a:t>
            </a:r>
            <a:r>
              <a:rPr lang="en" sz="1600"/>
              <a:t>performance, improving predictions over solely data loss</a:t>
            </a:r>
            <a:endParaRPr sz="1600"/>
          </a:p>
          <a:p>
            <a:pPr indent="0" lvl="0" marL="0" rtl="0" algn="l">
              <a:spcBef>
                <a:spcPts val="1200"/>
              </a:spcBef>
              <a:spcAft>
                <a:spcPts val="0"/>
              </a:spcAft>
              <a:buNone/>
            </a:pPr>
            <a:r>
              <a:rPr lang="en" sz="1600"/>
              <a:t>Performing experiments with physical losses in the ClimSim dataset opens a lot of questions:</a:t>
            </a:r>
            <a:endParaRPr sz="1600"/>
          </a:p>
          <a:p>
            <a:pPr indent="-330200" lvl="0" marL="457200" rtl="0" algn="l">
              <a:spcBef>
                <a:spcPts val="1200"/>
              </a:spcBef>
              <a:spcAft>
                <a:spcPts val="0"/>
              </a:spcAft>
              <a:buSzPts val="1600"/>
              <a:buChar char="-"/>
            </a:pPr>
            <a:r>
              <a:rPr lang="en" sz="1600"/>
              <a:t>When do these losses perform well, and when do they actually hurt our model?</a:t>
            </a:r>
            <a:endParaRPr sz="1600"/>
          </a:p>
          <a:p>
            <a:pPr indent="0" lvl="0" marL="0" rtl="0" algn="l">
              <a:spcBef>
                <a:spcPts val="1200"/>
              </a:spcBef>
              <a:spcAft>
                <a:spcPts val="1200"/>
              </a:spcAft>
              <a:buNone/>
            </a:pPr>
            <a:r>
              <a:rPr lang="en" sz="1600"/>
              <a:t>Data loss performs almost too well in our task (predicting output variables only 20 minutes in the future) → longer forecast window might be more interesting, where our physics-informed losses could take over</a:t>
            </a:r>
            <a:endParaRPr sz="1600"/>
          </a:p>
        </p:txBody>
      </p:sp>
      <p:sp>
        <p:nvSpPr>
          <p:cNvPr id="746" name="Google Shape;746;p106"/>
          <p:cNvSpPr txBox="1"/>
          <p:nvPr>
            <p:ph type="title"/>
          </p:nvPr>
        </p:nvSpPr>
        <p:spPr>
          <a:xfrm>
            <a:off x="197375" y="568400"/>
            <a:ext cx="32928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Conclusions</a:t>
            </a:r>
            <a:endParaRPr sz="3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107"/>
          <p:cNvSpPr txBox="1"/>
          <p:nvPr>
            <p:ph idx="1" type="body"/>
          </p:nvPr>
        </p:nvSpPr>
        <p:spPr>
          <a:xfrm>
            <a:off x="237425" y="1827750"/>
            <a:ext cx="8253300" cy="268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800"/>
              <a:t>References</a:t>
            </a:r>
            <a:endParaRPr sz="800"/>
          </a:p>
          <a:p>
            <a:pPr indent="0" lvl="0" marL="0" rtl="0" algn="l">
              <a:lnSpc>
                <a:spcPct val="115000"/>
              </a:lnSpc>
              <a:spcBef>
                <a:spcPts val="1200"/>
              </a:spcBef>
              <a:spcAft>
                <a:spcPts val="0"/>
              </a:spcAft>
              <a:buNone/>
            </a:pPr>
            <a:r>
              <a:rPr lang="en" sz="800"/>
              <a:t>[1] Josh Cowls, Andreas Tsamados, Mariarosaria Taddeo, and Luciano Floridi. 2023. The AI gambit: leveraging artificial intelligence to combat climate change—opportunities, challenges, and recommendations. Ai &amp; Society (2023), 1–25. </a:t>
            </a:r>
            <a:endParaRPr sz="800"/>
          </a:p>
          <a:p>
            <a:pPr indent="0" lvl="0" marL="0" rtl="0" algn="l">
              <a:lnSpc>
                <a:spcPct val="115000"/>
              </a:lnSpc>
              <a:spcBef>
                <a:spcPts val="1200"/>
              </a:spcBef>
              <a:spcAft>
                <a:spcPts val="1200"/>
              </a:spcAft>
              <a:buNone/>
            </a:pPr>
            <a:r>
              <a:rPr lang="en" sz="800"/>
              <a:t>[2] Sungduk Yu, Walter Hannah, Liran Peng, Jerry Lin, Mohamed Aziz Bhouri, Ritwik Gupta, Björn Lütjens, Justus C. Will, Gunnar Behrens, Julius Busecke, Nora Loose, Charles Stern, Tom Beucler, Bryce Harrop, Benjamin Hillman, Andrea Jenney, Savannah L. Ferretti, Nana Liu, Animashree Anandkumar, Noah Brenowitz, Veronika Eyring, Nicholas Geneva, Pierre Gentine, Stephan Mandt, Jaideep Pathak, Akshay Subramaniam, Carl Vondrick, Rose Yu, Laure Zanna, Tian Zheng, Ryan Abernathey, Fiaz Ahmed, David Bader, Pierre Baldi, Elizabeth Barnes, Christopher Bretherton, Peter Caldwell, Wayne Chuang, Yilun Han, YU HUANG, Fernando Iglesias-Suarez, Sanket Jantre, Karthik Kashinath, Marat Khairoutdinov, Thorsten Kurth, Nicholas Lutsko, Po-Lun Ma, Griffin Mooers, J. David Neelin, David Randall, Sara Shamekh, Mark Taylor, Nathan Urban, Janni Yuval, Guang Zhang, and Mike Pritchard. 2023. ClimSim: A large multi-scale dataset for hybrid physics-ML climate emulation. In Advances in Neural Information Processing Systems, A. Oh, T. Naumann, A. Globerson, K. Saenko, M. Hardt, and S. Levine (Eds.), Vol. 36. Curran Associates, Inc., 22070–22084. https://proceedings.neurips.cc/paper_files/paper/2023/file/45fbcc01349292f5e059a0b8b02c8c3f-Paper-Datasets_and_Benchmarks.pd</a:t>
            </a:r>
            <a:endParaRPr sz="800"/>
          </a:p>
        </p:txBody>
      </p:sp>
      <p:sp>
        <p:nvSpPr>
          <p:cNvPr id="752" name="Google Shape;752;p107"/>
          <p:cNvSpPr txBox="1"/>
          <p:nvPr>
            <p:ph type="title"/>
          </p:nvPr>
        </p:nvSpPr>
        <p:spPr>
          <a:xfrm>
            <a:off x="197375" y="568400"/>
            <a:ext cx="32928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References</a:t>
            </a:r>
            <a:endParaRPr sz="3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 name="Shape 756"/>
        <p:cNvGrpSpPr/>
        <p:nvPr/>
      </p:nvGrpSpPr>
      <p:grpSpPr>
        <a:xfrm>
          <a:off x="0" y="0"/>
          <a:ext cx="0" cy="0"/>
          <a:chOff x="0" y="0"/>
          <a:chExt cx="0" cy="0"/>
        </a:xfrm>
      </p:grpSpPr>
      <p:sp>
        <p:nvSpPr>
          <p:cNvPr id="757" name="Google Shape;757;p108"/>
          <p:cNvSpPr txBox="1"/>
          <p:nvPr>
            <p:ph idx="1" type="body"/>
          </p:nvPr>
        </p:nvSpPr>
        <p:spPr>
          <a:xfrm>
            <a:off x="196950" y="196725"/>
            <a:ext cx="2598000" cy="7416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sz="3000"/>
              <a:t>Appendix</a:t>
            </a:r>
            <a:endParaRPr sz="3000"/>
          </a:p>
        </p:txBody>
      </p:sp>
      <p:pic>
        <p:nvPicPr>
          <p:cNvPr id="758" name="Google Shape;758;p108"/>
          <p:cNvPicPr preferRelativeResize="0"/>
          <p:nvPr/>
        </p:nvPicPr>
        <p:blipFill>
          <a:blip r:embed="rId3">
            <a:alphaModFix/>
          </a:blip>
          <a:stretch>
            <a:fillRect/>
          </a:stretch>
        </p:blipFill>
        <p:spPr>
          <a:xfrm>
            <a:off x="4385776" y="196725"/>
            <a:ext cx="3844804" cy="4838699"/>
          </a:xfrm>
          <a:prstGeom prst="rect">
            <a:avLst/>
          </a:prstGeom>
          <a:noFill/>
          <a:ln>
            <a:noFill/>
          </a:ln>
        </p:spPr>
      </p:pic>
      <p:sp>
        <p:nvSpPr>
          <p:cNvPr id="759" name="Google Shape;759;p108"/>
          <p:cNvSpPr txBox="1"/>
          <p:nvPr>
            <p:ph idx="1" type="body"/>
          </p:nvPr>
        </p:nvSpPr>
        <p:spPr>
          <a:xfrm>
            <a:off x="197375" y="1378650"/>
            <a:ext cx="3151800" cy="312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t>ClimSim baseline results:</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88"/>
          <p:cNvSpPr txBox="1"/>
          <p:nvPr>
            <p:ph idx="1" type="body"/>
          </p:nvPr>
        </p:nvSpPr>
        <p:spPr>
          <a:xfrm>
            <a:off x="197375" y="1637000"/>
            <a:ext cx="3151800" cy="28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Maintain </a:t>
            </a:r>
            <a:r>
              <a:rPr lang="en" sz="1500"/>
              <a:t>the net water</a:t>
            </a:r>
            <a:r>
              <a:rPr lang="en" sz="1500"/>
              <a:t> mass balance between Earth’s surface and the atmosphere:</a:t>
            </a:r>
            <a:endParaRPr sz="1500"/>
          </a:p>
          <a:p>
            <a:pPr indent="-323850" lvl="0" marL="457200" rtl="0" algn="l">
              <a:spcBef>
                <a:spcPts val="1200"/>
              </a:spcBef>
              <a:spcAft>
                <a:spcPts val="0"/>
              </a:spcAft>
              <a:buSzPts val="1500"/>
              <a:buChar char="-"/>
            </a:pPr>
            <a:r>
              <a:rPr lang="en" sz="1500"/>
              <a:t>Water is simply transported across the globe through different phases, not created or destroyed</a:t>
            </a:r>
            <a:endParaRPr sz="1500"/>
          </a:p>
          <a:p>
            <a:pPr indent="0" lvl="0" marL="0" rtl="0" algn="l">
              <a:spcBef>
                <a:spcPts val="1200"/>
              </a:spcBef>
              <a:spcAft>
                <a:spcPts val="1200"/>
              </a:spcAft>
              <a:buNone/>
            </a:pPr>
            <a:r>
              <a:t/>
            </a:r>
            <a:endParaRPr sz="1500"/>
          </a:p>
        </p:txBody>
      </p:sp>
      <p:sp>
        <p:nvSpPr>
          <p:cNvPr id="586" name="Google Shape;586;p88"/>
          <p:cNvSpPr txBox="1"/>
          <p:nvPr>
            <p:ph type="title"/>
          </p:nvPr>
        </p:nvSpPr>
        <p:spPr>
          <a:xfrm>
            <a:off x="197375" y="427450"/>
            <a:ext cx="3151800" cy="115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Conservation of Water Mass:</a:t>
            </a:r>
            <a:endParaRPr sz="3050"/>
          </a:p>
        </p:txBody>
      </p:sp>
      <p:grpSp>
        <p:nvGrpSpPr>
          <p:cNvPr id="587" name="Google Shape;587;p88"/>
          <p:cNvGrpSpPr/>
          <p:nvPr/>
        </p:nvGrpSpPr>
        <p:grpSpPr>
          <a:xfrm>
            <a:off x="3840102" y="3481900"/>
            <a:ext cx="5364848" cy="1790800"/>
            <a:chOff x="3720452" y="3250200"/>
            <a:chExt cx="5364848" cy="1790800"/>
          </a:xfrm>
        </p:grpSpPr>
        <p:pic>
          <p:nvPicPr>
            <p:cNvPr id="588" name="Google Shape;588;p88"/>
            <p:cNvPicPr preferRelativeResize="0"/>
            <p:nvPr/>
          </p:nvPicPr>
          <p:blipFill>
            <a:blip r:embed="rId3">
              <a:alphaModFix/>
            </a:blip>
            <a:stretch>
              <a:fillRect/>
            </a:stretch>
          </p:blipFill>
          <p:spPr>
            <a:xfrm>
              <a:off x="3720452" y="3250200"/>
              <a:ext cx="5063323" cy="1154400"/>
            </a:xfrm>
            <a:prstGeom prst="rect">
              <a:avLst/>
            </a:prstGeom>
            <a:noFill/>
            <a:ln>
              <a:noFill/>
            </a:ln>
          </p:spPr>
        </p:pic>
        <p:sp>
          <p:nvSpPr>
            <p:cNvPr id="589" name="Google Shape;589;p88"/>
            <p:cNvSpPr txBox="1"/>
            <p:nvPr/>
          </p:nvSpPr>
          <p:spPr>
            <a:xfrm>
              <a:off x="5173525" y="4488675"/>
              <a:ext cx="1914000" cy="2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DM Sans"/>
                  <a:ea typeface="DM Sans"/>
                  <a:cs typeface="DM Sans"/>
                  <a:sym typeface="DM Sans"/>
                </a:rPr>
                <a:t>change in specific humidity</a:t>
              </a:r>
              <a:endParaRPr sz="1000">
                <a:solidFill>
                  <a:schemeClr val="dk2"/>
                </a:solidFill>
                <a:latin typeface="DM Sans"/>
                <a:ea typeface="DM Sans"/>
                <a:cs typeface="DM Sans"/>
                <a:sym typeface="DM Sans"/>
              </a:endParaRPr>
            </a:p>
          </p:txBody>
        </p:sp>
        <p:sp>
          <p:nvSpPr>
            <p:cNvPr id="590" name="Google Shape;590;p88"/>
            <p:cNvSpPr txBox="1"/>
            <p:nvPr/>
          </p:nvSpPr>
          <p:spPr>
            <a:xfrm>
              <a:off x="6944825" y="4653400"/>
              <a:ext cx="1208100" cy="38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DM Sans"/>
                  <a:ea typeface="DM Sans"/>
                  <a:cs typeface="DM Sans"/>
                  <a:sym typeface="DM Sans"/>
                </a:rPr>
                <a:t>evaporation rate</a:t>
              </a:r>
              <a:endParaRPr sz="1000">
                <a:solidFill>
                  <a:schemeClr val="dk2"/>
                </a:solidFill>
                <a:latin typeface="DM Sans"/>
                <a:ea typeface="DM Sans"/>
                <a:cs typeface="DM Sans"/>
                <a:sym typeface="DM Sans"/>
              </a:endParaRPr>
            </a:p>
          </p:txBody>
        </p:sp>
        <p:sp>
          <p:nvSpPr>
            <p:cNvPr id="591" name="Google Shape;591;p88"/>
            <p:cNvSpPr txBox="1"/>
            <p:nvPr/>
          </p:nvSpPr>
          <p:spPr>
            <a:xfrm>
              <a:off x="7877200" y="4404525"/>
              <a:ext cx="1208100" cy="38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DM Sans"/>
                  <a:ea typeface="DM Sans"/>
                  <a:cs typeface="DM Sans"/>
                  <a:sym typeface="DM Sans"/>
                </a:rPr>
                <a:t>precipitation </a:t>
              </a:r>
              <a:r>
                <a:rPr lang="en" sz="1000">
                  <a:solidFill>
                    <a:schemeClr val="dk2"/>
                  </a:solidFill>
                  <a:latin typeface="DM Sans"/>
                  <a:ea typeface="DM Sans"/>
                  <a:cs typeface="DM Sans"/>
                  <a:sym typeface="DM Sans"/>
                </a:rPr>
                <a:t>rate</a:t>
              </a:r>
              <a:endParaRPr sz="1000">
                <a:solidFill>
                  <a:schemeClr val="dk2"/>
                </a:solidFill>
                <a:latin typeface="DM Sans"/>
                <a:ea typeface="DM Sans"/>
                <a:cs typeface="DM Sans"/>
                <a:sym typeface="DM Sans"/>
              </a:endParaRPr>
            </a:p>
          </p:txBody>
        </p:sp>
        <p:cxnSp>
          <p:nvCxnSpPr>
            <p:cNvPr id="592" name="Google Shape;592;p88"/>
            <p:cNvCxnSpPr>
              <a:endCxn id="589" idx="0"/>
            </p:cNvCxnSpPr>
            <p:nvPr/>
          </p:nvCxnSpPr>
          <p:spPr>
            <a:xfrm flipH="1">
              <a:off x="6130525" y="4044375"/>
              <a:ext cx="84000" cy="444300"/>
            </a:xfrm>
            <a:prstGeom prst="straightConnector1">
              <a:avLst/>
            </a:prstGeom>
            <a:noFill/>
            <a:ln cap="flat" cmpd="sng" w="9525">
              <a:solidFill>
                <a:schemeClr val="dk2"/>
              </a:solidFill>
              <a:prstDash val="solid"/>
              <a:round/>
              <a:headEnd len="med" w="med" type="none"/>
              <a:tailEnd len="med" w="med" type="triangle"/>
            </a:ln>
          </p:spPr>
        </p:cxnSp>
        <p:cxnSp>
          <p:nvCxnSpPr>
            <p:cNvPr id="593" name="Google Shape;593;p88"/>
            <p:cNvCxnSpPr>
              <a:endCxn id="590" idx="0"/>
            </p:cNvCxnSpPr>
            <p:nvPr/>
          </p:nvCxnSpPr>
          <p:spPr>
            <a:xfrm flipH="1">
              <a:off x="7548875" y="4032700"/>
              <a:ext cx="86400" cy="620700"/>
            </a:xfrm>
            <a:prstGeom prst="straightConnector1">
              <a:avLst/>
            </a:prstGeom>
            <a:noFill/>
            <a:ln cap="flat" cmpd="sng" w="9525">
              <a:solidFill>
                <a:schemeClr val="dk2"/>
              </a:solidFill>
              <a:prstDash val="solid"/>
              <a:round/>
              <a:headEnd len="med" w="med" type="none"/>
              <a:tailEnd len="med" w="med" type="triangle"/>
            </a:ln>
          </p:spPr>
        </p:cxnSp>
        <p:cxnSp>
          <p:nvCxnSpPr>
            <p:cNvPr id="594" name="Google Shape;594;p88"/>
            <p:cNvCxnSpPr>
              <a:endCxn id="591" idx="0"/>
            </p:cNvCxnSpPr>
            <p:nvPr/>
          </p:nvCxnSpPr>
          <p:spPr>
            <a:xfrm>
              <a:off x="8281150" y="4044225"/>
              <a:ext cx="200100" cy="360300"/>
            </a:xfrm>
            <a:prstGeom prst="straightConnector1">
              <a:avLst/>
            </a:prstGeom>
            <a:noFill/>
            <a:ln cap="flat" cmpd="sng" w="9525">
              <a:solidFill>
                <a:schemeClr val="dk2"/>
              </a:solidFill>
              <a:prstDash val="solid"/>
              <a:round/>
              <a:headEnd len="med" w="med" type="none"/>
              <a:tailEnd len="med" w="med" type="triangle"/>
            </a:ln>
          </p:spPr>
        </p:cxnSp>
      </p:grpSp>
      <p:pic>
        <p:nvPicPr>
          <p:cNvPr id="595" name="Google Shape;595;p88"/>
          <p:cNvPicPr preferRelativeResize="0"/>
          <p:nvPr/>
        </p:nvPicPr>
        <p:blipFill>
          <a:blip r:embed="rId4">
            <a:alphaModFix/>
          </a:blip>
          <a:stretch>
            <a:fillRect/>
          </a:stretch>
        </p:blipFill>
        <p:spPr>
          <a:xfrm>
            <a:off x="3553625" y="73025"/>
            <a:ext cx="4838400" cy="3350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89"/>
          <p:cNvSpPr txBox="1"/>
          <p:nvPr>
            <p:ph idx="1" type="body"/>
          </p:nvPr>
        </p:nvSpPr>
        <p:spPr>
          <a:xfrm>
            <a:off x="197375" y="1637000"/>
            <a:ext cx="3151800" cy="28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Maintain the net water mass balance between Earth’s surface and the atmosphere:</a:t>
            </a:r>
            <a:endParaRPr sz="1500"/>
          </a:p>
          <a:p>
            <a:pPr indent="-323850" lvl="0" marL="457200" rtl="0" algn="l">
              <a:spcBef>
                <a:spcPts val="1200"/>
              </a:spcBef>
              <a:spcAft>
                <a:spcPts val="0"/>
              </a:spcAft>
              <a:buSzPts val="1500"/>
              <a:buChar char="-"/>
            </a:pPr>
            <a:r>
              <a:rPr lang="en" sz="1500"/>
              <a:t>Water is simply transported across the globe through different phases, not created or destroyed</a:t>
            </a:r>
            <a:endParaRPr sz="1500"/>
          </a:p>
          <a:p>
            <a:pPr indent="0" lvl="0" marL="0" rtl="0" algn="l">
              <a:spcBef>
                <a:spcPts val="1200"/>
              </a:spcBef>
              <a:spcAft>
                <a:spcPts val="1200"/>
              </a:spcAft>
              <a:buNone/>
            </a:pPr>
            <a:r>
              <a:rPr lang="en" sz="1500"/>
              <a:t>If precipitation is higher than evaporation, specific humidity should decrease equivalently</a:t>
            </a:r>
            <a:endParaRPr sz="1500"/>
          </a:p>
        </p:txBody>
      </p:sp>
      <p:sp>
        <p:nvSpPr>
          <p:cNvPr id="601" name="Google Shape;601;p89"/>
          <p:cNvSpPr txBox="1"/>
          <p:nvPr>
            <p:ph type="title"/>
          </p:nvPr>
        </p:nvSpPr>
        <p:spPr>
          <a:xfrm>
            <a:off x="197375" y="427450"/>
            <a:ext cx="3151800" cy="115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Conservation of Water Mass:</a:t>
            </a:r>
            <a:endParaRPr sz="3050"/>
          </a:p>
        </p:txBody>
      </p:sp>
      <p:grpSp>
        <p:nvGrpSpPr>
          <p:cNvPr id="602" name="Google Shape;602;p89"/>
          <p:cNvGrpSpPr/>
          <p:nvPr/>
        </p:nvGrpSpPr>
        <p:grpSpPr>
          <a:xfrm>
            <a:off x="3840102" y="3481900"/>
            <a:ext cx="5364848" cy="1790800"/>
            <a:chOff x="3720452" y="3250200"/>
            <a:chExt cx="5364848" cy="1790800"/>
          </a:xfrm>
        </p:grpSpPr>
        <p:pic>
          <p:nvPicPr>
            <p:cNvPr id="603" name="Google Shape;603;p89"/>
            <p:cNvPicPr preferRelativeResize="0"/>
            <p:nvPr/>
          </p:nvPicPr>
          <p:blipFill>
            <a:blip r:embed="rId3">
              <a:alphaModFix/>
            </a:blip>
            <a:stretch>
              <a:fillRect/>
            </a:stretch>
          </p:blipFill>
          <p:spPr>
            <a:xfrm>
              <a:off x="3720452" y="3250200"/>
              <a:ext cx="5063323" cy="1154400"/>
            </a:xfrm>
            <a:prstGeom prst="rect">
              <a:avLst/>
            </a:prstGeom>
            <a:noFill/>
            <a:ln>
              <a:noFill/>
            </a:ln>
          </p:spPr>
        </p:pic>
        <p:sp>
          <p:nvSpPr>
            <p:cNvPr id="604" name="Google Shape;604;p89"/>
            <p:cNvSpPr txBox="1"/>
            <p:nvPr/>
          </p:nvSpPr>
          <p:spPr>
            <a:xfrm>
              <a:off x="5173525" y="4488675"/>
              <a:ext cx="1914000" cy="2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DM Sans"/>
                  <a:ea typeface="DM Sans"/>
                  <a:cs typeface="DM Sans"/>
                  <a:sym typeface="DM Sans"/>
                </a:rPr>
                <a:t>change in specific humidity</a:t>
              </a:r>
              <a:endParaRPr sz="1000">
                <a:solidFill>
                  <a:schemeClr val="dk2"/>
                </a:solidFill>
                <a:latin typeface="DM Sans"/>
                <a:ea typeface="DM Sans"/>
                <a:cs typeface="DM Sans"/>
                <a:sym typeface="DM Sans"/>
              </a:endParaRPr>
            </a:p>
          </p:txBody>
        </p:sp>
        <p:sp>
          <p:nvSpPr>
            <p:cNvPr id="605" name="Google Shape;605;p89"/>
            <p:cNvSpPr txBox="1"/>
            <p:nvPr/>
          </p:nvSpPr>
          <p:spPr>
            <a:xfrm>
              <a:off x="6944825" y="4653400"/>
              <a:ext cx="1208100" cy="38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DM Sans"/>
                  <a:ea typeface="DM Sans"/>
                  <a:cs typeface="DM Sans"/>
                  <a:sym typeface="DM Sans"/>
                </a:rPr>
                <a:t>evaporation rate</a:t>
              </a:r>
              <a:endParaRPr sz="1000">
                <a:solidFill>
                  <a:schemeClr val="dk2"/>
                </a:solidFill>
                <a:latin typeface="DM Sans"/>
                <a:ea typeface="DM Sans"/>
                <a:cs typeface="DM Sans"/>
                <a:sym typeface="DM Sans"/>
              </a:endParaRPr>
            </a:p>
          </p:txBody>
        </p:sp>
        <p:sp>
          <p:nvSpPr>
            <p:cNvPr id="606" name="Google Shape;606;p89"/>
            <p:cNvSpPr txBox="1"/>
            <p:nvPr/>
          </p:nvSpPr>
          <p:spPr>
            <a:xfrm>
              <a:off x="7877200" y="4404525"/>
              <a:ext cx="1208100" cy="38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DM Sans"/>
                  <a:ea typeface="DM Sans"/>
                  <a:cs typeface="DM Sans"/>
                  <a:sym typeface="DM Sans"/>
                </a:rPr>
                <a:t>precipitation rate</a:t>
              </a:r>
              <a:endParaRPr sz="1000">
                <a:solidFill>
                  <a:schemeClr val="dk2"/>
                </a:solidFill>
                <a:latin typeface="DM Sans"/>
                <a:ea typeface="DM Sans"/>
                <a:cs typeface="DM Sans"/>
                <a:sym typeface="DM Sans"/>
              </a:endParaRPr>
            </a:p>
          </p:txBody>
        </p:sp>
        <p:cxnSp>
          <p:nvCxnSpPr>
            <p:cNvPr id="607" name="Google Shape;607;p89"/>
            <p:cNvCxnSpPr>
              <a:endCxn id="604" idx="0"/>
            </p:cNvCxnSpPr>
            <p:nvPr/>
          </p:nvCxnSpPr>
          <p:spPr>
            <a:xfrm flipH="1">
              <a:off x="6130525" y="4044375"/>
              <a:ext cx="84000" cy="444300"/>
            </a:xfrm>
            <a:prstGeom prst="straightConnector1">
              <a:avLst/>
            </a:prstGeom>
            <a:noFill/>
            <a:ln cap="flat" cmpd="sng" w="9525">
              <a:solidFill>
                <a:schemeClr val="dk2"/>
              </a:solidFill>
              <a:prstDash val="solid"/>
              <a:round/>
              <a:headEnd len="med" w="med" type="none"/>
              <a:tailEnd len="med" w="med" type="triangle"/>
            </a:ln>
          </p:spPr>
        </p:cxnSp>
        <p:cxnSp>
          <p:nvCxnSpPr>
            <p:cNvPr id="608" name="Google Shape;608;p89"/>
            <p:cNvCxnSpPr>
              <a:endCxn id="605" idx="0"/>
            </p:cNvCxnSpPr>
            <p:nvPr/>
          </p:nvCxnSpPr>
          <p:spPr>
            <a:xfrm flipH="1">
              <a:off x="7548875" y="4032700"/>
              <a:ext cx="86400" cy="620700"/>
            </a:xfrm>
            <a:prstGeom prst="straightConnector1">
              <a:avLst/>
            </a:prstGeom>
            <a:noFill/>
            <a:ln cap="flat" cmpd="sng" w="9525">
              <a:solidFill>
                <a:schemeClr val="dk2"/>
              </a:solidFill>
              <a:prstDash val="solid"/>
              <a:round/>
              <a:headEnd len="med" w="med" type="none"/>
              <a:tailEnd len="med" w="med" type="triangle"/>
            </a:ln>
          </p:spPr>
        </p:cxnSp>
        <p:cxnSp>
          <p:nvCxnSpPr>
            <p:cNvPr id="609" name="Google Shape;609;p89"/>
            <p:cNvCxnSpPr>
              <a:endCxn id="606" idx="0"/>
            </p:cNvCxnSpPr>
            <p:nvPr/>
          </p:nvCxnSpPr>
          <p:spPr>
            <a:xfrm>
              <a:off x="8281150" y="4044225"/>
              <a:ext cx="200100" cy="360300"/>
            </a:xfrm>
            <a:prstGeom prst="straightConnector1">
              <a:avLst/>
            </a:prstGeom>
            <a:noFill/>
            <a:ln cap="flat" cmpd="sng" w="9525">
              <a:solidFill>
                <a:schemeClr val="dk2"/>
              </a:solidFill>
              <a:prstDash val="solid"/>
              <a:round/>
              <a:headEnd len="med" w="med" type="none"/>
              <a:tailEnd len="med" w="med" type="triangle"/>
            </a:ln>
          </p:spPr>
        </p:cxnSp>
      </p:grpSp>
      <p:pic>
        <p:nvPicPr>
          <p:cNvPr id="610" name="Google Shape;610;p89"/>
          <p:cNvPicPr preferRelativeResize="0"/>
          <p:nvPr/>
        </p:nvPicPr>
        <p:blipFill>
          <a:blip r:embed="rId4">
            <a:alphaModFix/>
          </a:blip>
          <a:stretch>
            <a:fillRect/>
          </a:stretch>
        </p:blipFill>
        <p:spPr>
          <a:xfrm>
            <a:off x="3553625" y="73025"/>
            <a:ext cx="4838400" cy="3350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90"/>
          <p:cNvSpPr txBox="1"/>
          <p:nvPr>
            <p:ph idx="1" type="body"/>
          </p:nvPr>
        </p:nvSpPr>
        <p:spPr>
          <a:xfrm>
            <a:off x="197375" y="1824875"/>
            <a:ext cx="3151800" cy="312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Maintain </a:t>
            </a:r>
            <a:r>
              <a:rPr lang="en" sz="1500"/>
              <a:t>the net energy balance at the Earth’s surface:</a:t>
            </a:r>
            <a:endParaRPr sz="1500"/>
          </a:p>
          <a:p>
            <a:pPr indent="0" lvl="0" marL="0" rtl="0" algn="l">
              <a:spcBef>
                <a:spcPts val="1200"/>
              </a:spcBef>
              <a:spcAft>
                <a:spcPts val="1200"/>
              </a:spcAft>
              <a:buNone/>
            </a:pPr>
            <a:r>
              <a:rPr lang="en" sz="1500"/>
              <a:t>Incoming shortwave and longwave radiation = surface fluxes</a:t>
            </a:r>
            <a:endParaRPr sz="1500"/>
          </a:p>
        </p:txBody>
      </p:sp>
      <p:sp>
        <p:nvSpPr>
          <p:cNvPr id="616" name="Google Shape;616;p90"/>
          <p:cNvSpPr txBox="1"/>
          <p:nvPr>
            <p:ph type="title"/>
          </p:nvPr>
        </p:nvSpPr>
        <p:spPr>
          <a:xfrm>
            <a:off x="197375" y="427450"/>
            <a:ext cx="3151800" cy="115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Conservation of Energy:</a:t>
            </a:r>
            <a:endParaRPr sz="3050"/>
          </a:p>
        </p:txBody>
      </p:sp>
      <p:pic>
        <p:nvPicPr>
          <p:cNvPr id="617" name="Google Shape;617;p90"/>
          <p:cNvPicPr preferRelativeResize="0"/>
          <p:nvPr/>
        </p:nvPicPr>
        <p:blipFill>
          <a:blip r:embed="rId3">
            <a:alphaModFix/>
          </a:blip>
          <a:stretch>
            <a:fillRect/>
          </a:stretch>
        </p:blipFill>
        <p:spPr>
          <a:xfrm>
            <a:off x="3290475" y="3926199"/>
            <a:ext cx="5736101" cy="891677"/>
          </a:xfrm>
          <a:prstGeom prst="rect">
            <a:avLst/>
          </a:prstGeom>
          <a:noFill/>
          <a:ln>
            <a:noFill/>
          </a:ln>
        </p:spPr>
      </p:pic>
      <p:pic>
        <p:nvPicPr>
          <p:cNvPr id="618" name="Google Shape;618;p90"/>
          <p:cNvPicPr preferRelativeResize="0"/>
          <p:nvPr/>
        </p:nvPicPr>
        <p:blipFill>
          <a:blip r:embed="rId4">
            <a:alphaModFix/>
          </a:blip>
          <a:stretch>
            <a:fillRect/>
          </a:stretch>
        </p:blipFill>
        <p:spPr>
          <a:xfrm>
            <a:off x="3948800" y="79025"/>
            <a:ext cx="4419451" cy="3417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91"/>
          <p:cNvSpPr txBox="1"/>
          <p:nvPr>
            <p:ph idx="1" type="body"/>
          </p:nvPr>
        </p:nvSpPr>
        <p:spPr>
          <a:xfrm>
            <a:off x="197375" y="1824875"/>
            <a:ext cx="3151800" cy="312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Maintain the net energy balance at the Earth’s surface:</a:t>
            </a:r>
            <a:endParaRPr sz="1500"/>
          </a:p>
          <a:p>
            <a:pPr indent="0" lvl="0" marL="0" rtl="0" algn="l">
              <a:spcBef>
                <a:spcPts val="1200"/>
              </a:spcBef>
              <a:spcAft>
                <a:spcPts val="0"/>
              </a:spcAft>
              <a:buNone/>
            </a:pPr>
            <a:r>
              <a:rPr lang="en" sz="1500"/>
              <a:t>Incoming shortwave and longwave radiation = surface fluxes</a:t>
            </a:r>
            <a:endParaRPr sz="1500"/>
          </a:p>
          <a:p>
            <a:pPr indent="-323850" lvl="0" marL="457200" rtl="0" algn="l">
              <a:spcBef>
                <a:spcPts val="1200"/>
              </a:spcBef>
              <a:spcAft>
                <a:spcPts val="0"/>
              </a:spcAft>
              <a:buSzPts val="1500"/>
              <a:buChar char="-"/>
            </a:pPr>
            <a:r>
              <a:rPr lang="en" sz="1500"/>
              <a:t>Latent heat flux – energy required for the phase change of water</a:t>
            </a:r>
            <a:endParaRPr sz="1500"/>
          </a:p>
          <a:p>
            <a:pPr indent="-323850" lvl="0" marL="457200" rtl="0" algn="l">
              <a:spcBef>
                <a:spcPts val="0"/>
              </a:spcBef>
              <a:spcAft>
                <a:spcPts val="0"/>
              </a:spcAft>
              <a:buSzPts val="1500"/>
              <a:buChar char="-"/>
            </a:pPr>
            <a:r>
              <a:rPr lang="en" sz="1500"/>
              <a:t>Sensible heat flux – energy moved from difference between the surface and air temperature</a:t>
            </a:r>
            <a:endParaRPr sz="1500"/>
          </a:p>
        </p:txBody>
      </p:sp>
      <p:sp>
        <p:nvSpPr>
          <p:cNvPr id="624" name="Google Shape;624;p91"/>
          <p:cNvSpPr txBox="1"/>
          <p:nvPr>
            <p:ph type="title"/>
          </p:nvPr>
        </p:nvSpPr>
        <p:spPr>
          <a:xfrm>
            <a:off x="197375" y="427450"/>
            <a:ext cx="3151800" cy="115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Conservation of Energy:</a:t>
            </a:r>
            <a:endParaRPr sz="3050"/>
          </a:p>
        </p:txBody>
      </p:sp>
      <p:pic>
        <p:nvPicPr>
          <p:cNvPr id="625" name="Google Shape;625;p91"/>
          <p:cNvPicPr preferRelativeResize="0"/>
          <p:nvPr/>
        </p:nvPicPr>
        <p:blipFill>
          <a:blip r:embed="rId3">
            <a:alphaModFix/>
          </a:blip>
          <a:stretch>
            <a:fillRect/>
          </a:stretch>
        </p:blipFill>
        <p:spPr>
          <a:xfrm>
            <a:off x="3290475" y="3926199"/>
            <a:ext cx="5736101" cy="891677"/>
          </a:xfrm>
          <a:prstGeom prst="rect">
            <a:avLst/>
          </a:prstGeom>
          <a:noFill/>
          <a:ln>
            <a:noFill/>
          </a:ln>
        </p:spPr>
      </p:pic>
      <p:pic>
        <p:nvPicPr>
          <p:cNvPr id="626" name="Google Shape;626;p91"/>
          <p:cNvPicPr preferRelativeResize="0"/>
          <p:nvPr/>
        </p:nvPicPr>
        <p:blipFill>
          <a:blip r:embed="rId4">
            <a:alphaModFix/>
          </a:blip>
          <a:stretch>
            <a:fillRect/>
          </a:stretch>
        </p:blipFill>
        <p:spPr>
          <a:xfrm>
            <a:off x="3948800" y="79025"/>
            <a:ext cx="4419451" cy="3417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92"/>
          <p:cNvSpPr txBox="1"/>
          <p:nvPr>
            <p:ph idx="1" type="body"/>
          </p:nvPr>
        </p:nvSpPr>
        <p:spPr>
          <a:xfrm>
            <a:off x="197375" y="1824875"/>
            <a:ext cx="3151800" cy="2683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t>We want to constrain variables to the positive domain when we know they can never be negative:</a:t>
            </a:r>
            <a:endParaRPr sz="1500"/>
          </a:p>
        </p:txBody>
      </p:sp>
      <p:sp>
        <p:nvSpPr>
          <p:cNvPr id="632" name="Google Shape;632;p92"/>
          <p:cNvSpPr txBox="1"/>
          <p:nvPr>
            <p:ph type="title"/>
          </p:nvPr>
        </p:nvSpPr>
        <p:spPr>
          <a:xfrm>
            <a:off x="197375" y="427450"/>
            <a:ext cx="3292800" cy="115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Non-negativity Constraints</a:t>
            </a:r>
            <a:r>
              <a:rPr lang="en" sz="3050"/>
              <a:t>:</a:t>
            </a:r>
            <a:endParaRPr sz="3050"/>
          </a:p>
        </p:txBody>
      </p:sp>
      <p:pic>
        <p:nvPicPr>
          <p:cNvPr id="633" name="Google Shape;633;p92"/>
          <p:cNvPicPr preferRelativeResize="0"/>
          <p:nvPr/>
        </p:nvPicPr>
        <p:blipFill>
          <a:blip r:embed="rId3">
            <a:alphaModFix/>
          </a:blip>
          <a:stretch>
            <a:fillRect/>
          </a:stretch>
        </p:blipFill>
        <p:spPr>
          <a:xfrm>
            <a:off x="3550350" y="3534400"/>
            <a:ext cx="4216800" cy="1056279"/>
          </a:xfrm>
          <a:prstGeom prst="rect">
            <a:avLst/>
          </a:prstGeom>
          <a:noFill/>
          <a:ln>
            <a:noFill/>
          </a:ln>
        </p:spPr>
      </p:pic>
      <p:pic>
        <p:nvPicPr>
          <p:cNvPr id="634" name="Google Shape;634;p92"/>
          <p:cNvPicPr preferRelativeResize="0"/>
          <p:nvPr/>
        </p:nvPicPr>
        <p:blipFill>
          <a:blip r:embed="rId4">
            <a:alphaModFix/>
          </a:blip>
          <a:stretch>
            <a:fillRect/>
          </a:stretch>
        </p:blipFill>
        <p:spPr>
          <a:xfrm>
            <a:off x="3550350" y="4590675"/>
            <a:ext cx="4216800" cy="421043"/>
          </a:xfrm>
          <a:prstGeom prst="rect">
            <a:avLst/>
          </a:prstGeom>
          <a:noFill/>
          <a:ln>
            <a:noFill/>
          </a:ln>
        </p:spPr>
      </p:pic>
      <p:pic>
        <p:nvPicPr>
          <p:cNvPr id="635" name="Google Shape;635;p92"/>
          <p:cNvPicPr preferRelativeResize="0"/>
          <p:nvPr/>
        </p:nvPicPr>
        <p:blipFill>
          <a:blip r:embed="rId5">
            <a:alphaModFix/>
          </a:blip>
          <a:stretch>
            <a:fillRect/>
          </a:stretch>
        </p:blipFill>
        <p:spPr>
          <a:xfrm>
            <a:off x="4227650" y="1581841"/>
            <a:ext cx="2509500" cy="1916409"/>
          </a:xfrm>
          <a:prstGeom prst="rect">
            <a:avLst/>
          </a:prstGeom>
          <a:noFill/>
          <a:ln>
            <a:noFill/>
          </a:ln>
        </p:spPr>
      </p:pic>
      <p:pic>
        <p:nvPicPr>
          <p:cNvPr id="636" name="Google Shape;636;p92"/>
          <p:cNvPicPr preferRelativeResize="0"/>
          <p:nvPr/>
        </p:nvPicPr>
        <p:blipFill>
          <a:blip r:embed="rId6">
            <a:alphaModFix/>
          </a:blip>
          <a:stretch>
            <a:fillRect/>
          </a:stretch>
        </p:blipFill>
        <p:spPr>
          <a:xfrm>
            <a:off x="6545500" y="723402"/>
            <a:ext cx="2509500" cy="1848348"/>
          </a:xfrm>
          <a:prstGeom prst="rect">
            <a:avLst/>
          </a:prstGeom>
          <a:noFill/>
          <a:ln>
            <a:noFill/>
          </a:ln>
        </p:spPr>
      </p:pic>
      <p:pic>
        <p:nvPicPr>
          <p:cNvPr id="637" name="Google Shape;637;p92"/>
          <p:cNvPicPr preferRelativeResize="0"/>
          <p:nvPr/>
        </p:nvPicPr>
        <p:blipFill>
          <a:blip r:embed="rId7">
            <a:alphaModFix/>
          </a:blip>
          <a:stretch>
            <a:fillRect/>
          </a:stretch>
        </p:blipFill>
        <p:spPr>
          <a:xfrm>
            <a:off x="3619950" y="196458"/>
            <a:ext cx="2366313" cy="177044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93"/>
          <p:cNvSpPr txBox="1"/>
          <p:nvPr>
            <p:ph idx="1" type="body"/>
          </p:nvPr>
        </p:nvSpPr>
        <p:spPr>
          <a:xfrm>
            <a:off x="197375" y="1824875"/>
            <a:ext cx="3151800" cy="268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We want to constrain variables to the positive domain when we know they can never be negative:</a:t>
            </a:r>
            <a:endParaRPr sz="1500"/>
          </a:p>
          <a:p>
            <a:pPr indent="0" lvl="0" marL="0" rtl="0" algn="l">
              <a:spcBef>
                <a:spcPts val="1200"/>
              </a:spcBef>
              <a:spcAft>
                <a:spcPts val="1200"/>
              </a:spcAft>
              <a:buNone/>
            </a:pPr>
            <a:r>
              <a:rPr lang="en" sz="1500"/>
              <a:t>Ex:  snow rate, rain rate, specific humidity, or temperature (°K) are all guaranteed to be greater than 0 – we want our model’s loss to be higher if it predicts these terms to be negative.</a:t>
            </a:r>
            <a:endParaRPr sz="1500"/>
          </a:p>
        </p:txBody>
      </p:sp>
      <p:sp>
        <p:nvSpPr>
          <p:cNvPr id="643" name="Google Shape;643;p93"/>
          <p:cNvSpPr txBox="1"/>
          <p:nvPr>
            <p:ph type="title"/>
          </p:nvPr>
        </p:nvSpPr>
        <p:spPr>
          <a:xfrm>
            <a:off x="197375" y="427450"/>
            <a:ext cx="3292800" cy="115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50"/>
              <a:t>Non-negativity Constraints:</a:t>
            </a:r>
            <a:endParaRPr sz="3050"/>
          </a:p>
        </p:txBody>
      </p:sp>
      <p:pic>
        <p:nvPicPr>
          <p:cNvPr id="644" name="Google Shape;644;p93"/>
          <p:cNvPicPr preferRelativeResize="0"/>
          <p:nvPr/>
        </p:nvPicPr>
        <p:blipFill>
          <a:blip r:embed="rId3">
            <a:alphaModFix/>
          </a:blip>
          <a:stretch>
            <a:fillRect/>
          </a:stretch>
        </p:blipFill>
        <p:spPr>
          <a:xfrm>
            <a:off x="3550350" y="3534400"/>
            <a:ext cx="4216800" cy="1056279"/>
          </a:xfrm>
          <a:prstGeom prst="rect">
            <a:avLst/>
          </a:prstGeom>
          <a:noFill/>
          <a:ln>
            <a:noFill/>
          </a:ln>
        </p:spPr>
      </p:pic>
      <p:pic>
        <p:nvPicPr>
          <p:cNvPr id="645" name="Google Shape;645;p93"/>
          <p:cNvPicPr preferRelativeResize="0"/>
          <p:nvPr/>
        </p:nvPicPr>
        <p:blipFill>
          <a:blip r:embed="rId4">
            <a:alphaModFix/>
          </a:blip>
          <a:stretch>
            <a:fillRect/>
          </a:stretch>
        </p:blipFill>
        <p:spPr>
          <a:xfrm>
            <a:off x="3550350" y="4590675"/>
            <a:ext cx="4216800" cy="421043"/>
          </a:xfrm>
          <a:prstGeom prst="rect">
            <a:avLst/>
          </a:prstGeom>
          <a:noFill/>
          <a:ln>
            <a:noFill/>
          </a:ln>
        </p:spPr>
      </p:pic>
      <p:pic>
        <p:nvPicPr>
          <p:cNvPr id="646" name="Google Shape;646;p93"/>
          <p:cNvPicPr preferRelativeResize="0"/>
          <p:nvPr/>
        </p:nvPicPr>
        <p:blipFill>
          <a:blip r:embed="rId5">
            <a:alphaModFix/>
          </a:blip>
          <a:stretch>
            <a:fillRect/>
          </a:stretch>
        </p:blipFill>
        <p:spPr>
          <a:xfrm>
            <a:off x="4227650" y="1581841"/>
            <a:ext cx="2509500" cy="1916409"/>
          </a:xfrm>
          <a:prstGeom prst="rect">
            <a:avLst/>
          </a:prstGeom>
          <a:noFill/>
          <a:ln>
            <a:noFill/>
          </a:ln>
        </p:spPr>
      </p:pic>
      <p:pic>
        <p:nvPicPr>
          <p:cNvPr id="647" name="Google Shape;647;p93"/>
          <p:cNvPicPr preferRelativeResize="0"/>
          <p:nvPr/>
        </p:nvPicPr>
        <p:blipFill>
          <a:blip r:embed="rId6">
            <a:alphaModFix/>
          </a:blip>
          <a:stretch>
            <a:fillRect/>
          </a:stretch>
        </p:blipFill>
        <p:spPr>
          <a:xfrm>
            <a:off x="6545500" y="723402"/>
            <a:ext cx="2509500" cy="1848348"/>
          </a:xfrm>
          <a:prstGeom prst="rect">
            <a:avLst/>
          </a:prstGeom>
          <a:noFill/>
          <a:ln>
            <a:noFill/>
          </a:ln>
        </p:spPr>
      </p:pic>
      <p:pic>
        <p:nvPicPr>
          <p:cNvPr id="648" name="Google Shape;648;p93"/>
          <p:cNvPicPr preferRelativeResize="0"/>
          <p:nvPr/>
        </p:nvPicPr>
        <p:blipFill>
          <a:blip r:embed="rId7">
            <a:alphaModFix/>
          </a:blip>
          <a:stretch>
            <a:fillRect/>
          </a:stretch>
        </p:blipFill>
        <p:spPr>
          <a:xfrm>
            <a:off x="3619950" y="196458"/>
            <a:ext cx="2366313" cy="177044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94"/>
          <p:cNvSpPr txBox="1"/>
          <p:nvPr>
            <p:ph idx="1" type="body"/>
          </p:nvPr>
        </p:nvSpPr>
        <p:spPr>
          <a:xfrm>
            <a:off x="197375" y="1413875"/>
            <a:ext cx="3151800" cy="309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t>Used the best hyperparameter configuration from the ClimSim analysis – 5 layers with nodes [768, 640, 512, 640, 640], LeakyReLU activation, and RAdam optimizer.</a:t>
            </a:r>
            <a:endParaRPr sz="1500"/>
          </a:p>
        </p:txBody>
      </p:sp>
      <p:sp>
        <p:nvSpPr>
          <p:cNvPr id="654" name="Google Shape;654;p94"/>
          <p:cNvSpPr txBox="1"/>
          <p:nvPr>
            <p:ph type="title"/>
          </p:nvPr>
        </p:nvSpPr>
        <p:spPr>
          <a:xfrm>
            <a:off x="197375" y="462725"/>
            <a:ext cx="4267500" cy="8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Multi-layer Perceptron:</a:t>
            </a:r>
            <a:endParaRPr sz="2400"/>
          </a:p>
        </p:txBody>
      </p:sp>
      <p:pic>
        <p:nvPicPr>
          <p:cNvPr id="655" name="Google Shape;655;p94"/>
          <p:cNvPicPr preferRelativeResize="0"/>
          <p:nvPr/>
        </p:nvPicPr>
        <p:blipFill rotWithShape="1">
          <a:blip r:embed="rId3">
            <a:alphaModFix/>
          </a:blip>
          <a:srcRect b="0" l="6006" r="0" t="0"/>
          <a:stretch/>
        </p:blipFill>
        <p:spPr>
          <a:xfrm>
            <a:off x="5298500" y="145625"/>
            <a:ext cx="1949375" cy="3803224"/>
          </a:xfrm>
          <a:prstGeom prst="rect">
            <a:avLst/>
          </a:prstGeom>
          <a:noFill/>
          <a:ln>
            <a:noFill/>
          </a:ln>
        </p:spPr>
      </p:pic>
      <p:pic>
        <p:nvPicPr>
          <p:cNvPr id="656" name="Google Shape;656;p94"/>
          <p:cNvPicPr preferRelativeResize="0"/>
          <p:nvPr/>
        </p:nvPicPr>
        <p:blipFill>
          <a:blip r:embed="rId4">
            <a:alphaModFix/>
          </a:blip>
          <a:stretch>
            <a:fillRect/>
          </a:stretch>
        </p:blipFill>
        <p:spPr>
          <a:xfrm>
            <a:off x="4758075" y="163400"/>
            <a:ext cx="3429515" cy="4816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cience Presentation">
  <a:themeElements>
    <a:clrScheme name="Simple Light">
      <a:dk1>
        <a:srgbClr val="005088"/>
      </a:dk1>
      <a:lt1>
        <a:srgbClr val="F3F0DF"/>
      </a:lt1>
      <a:dk2>
        <a:srgbClr val="121212"/>
      </a:dk2>
      <a:lt2>
        <a:srgbClr val="D0E0E3"/>
      </a:lt2>
      <a:accent1>
        <a:srgbClr val="11CAA0"/>
      </a:accent1>
      <a:accent2>
        <a:srgbClr val="6D6D6B"/>
      </a:accent2>
      <a:accent3>
        <a:srgbClr val="FFFFFF"/>
      </a:accent3>
      <a:accent4>
        <a:srgbClr val="656839"/>
      </a:accent4>
      <a:accent5>
        <a:srgbClr val="774936"/>
      </a:accent5>
      <a:accent6>
        <a:srgbClr val="C492B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ales Pitch">
  <a:themeElements>
    <a:clrScheme name="Simple Light">
      <a:dk1>
        <a:srgbClr val="08005F"/>
      </a:dk1>
      <a:lt1>
        <a:srgbClr val="FFFFFF"/>
      </a:lt1>
      <a:dk2>
        <a:srgbClr val="000000"/>
      </a:dk2>
      <a:lt2>
        <a:srgbClr val="B1A1FF"/>
      </a:lt2>
      <a:accent1>
        <a:srgbClr val="A1FF5F"/>
      </a:accent1>
      <a:accent2>
        <a:srgbClr val="1BBE90"/>
      </a:accent2>
      <a:accent3>
        <a:srgbClr val="0A485F"/>
      </a:accent3>
      <a:accent4>
        <a:srgbClr val="9ACAE0"/>
      </a:accent4>
      <a:accent5>
        <a:srgbClr val="D1D1EB"/>
      </a:accent5>
      <a:accent6>
        <a:srgbClr val="2837DB"/>
      </a:accent6>
      <a:hlink>
        <a:srgbClr val="2837D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